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284" r:id="rId7"/>
    <p:sldId id="265" r:id="rId8"/>
    <p:sldId id="280" r:id="rId9"/>
    <p:sldId id="266" r:id="rId10"/>
    <p:sldId id="274" r:id="rId11"/>
    <p:sldId id="267" r:id="rId12"/>
    <p:sldId id="268" r:id="rId13"/>
    <p:sldId id="269" r:id="rId14"/>
    <p:sldId id="291" r:id="rId15"/>
    <p:sldId id="271" r:id="rId16"/>
    <p:sldId id="298" r:id="rId17"/>
    <p:sldId id="296" r:id="rId18"/>
    <p:sldId id="293" r:id="rId19"/>
    <p:sldId id="270" r:id="rId20"/>
    <p:sldId id="281" r:id="rId21"/>
    <p:sldId id="277" r:id="rId22"/>
    <p:sldId id="276" r:id="rId23"/>
    <p:sldId id="275" r:id="rId24"/>
    <p:sldId id="299" r:id="rId25"/>
    <p:sldId id="297" r:id="rId26"/>
    <p:sldId id="294" r:id="rId27"/>
    <p:sldId id="29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119"/>
    <a:srgbClr val="A2D109"/>
    <a:srgbClr val="9CB737"/>
    <a:srgbClr val="84E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720AC-80C3-4923-80D4-0D472FCAD46A}" vWet="4" dt="2022-12-29T11:17:39.838"/>
    <p1510:client id="{AC13F1D2-951E-4102-8D29-52458DE97BEE}" v="49" dt="2022-12-29T13:00:19.00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368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vács Dóra" userId="18900684-aa54-4f5f-be49-88c91e0c368e" providerId="ADAL" clId="{AC13F1D2-951E-4102-8D29-52458DE97BEE}"/>
    <pc:docChg chg="undo custSel modSld">
      <pc:chgData name="Kovács Dóra" userId="18900684-aa54-4f5f-be49-88c91e0c368e" providerId="ADAL" clId="{AC13F1D2-951E-4102-8D29-52458DE97BEE}" dt="2022-12-29T13:00:34.306" v="153" actId="1038"/>
      <pc:docMkLst>
        <pc:docMk/>
      </pc:docMkLst>
      <pc:sldChg chg="modSp mod">
        <pc:chgData name="Kovács Dóra" userId="18900684-aa54-4f5f-be49-88c91e0c368e" providerId="ADAL" clId="{AC13F1D2-951E-4102-8D29-52458DE97BEE}" dt="2022-12-29T11:17:43.061" v="11" actId="6549"/>
        <pc:sldMkLst>
          <pc:docMk/>
          <pc:sldMk cId="1379962874" sldId="265"/>
        </pc:sldMkLst>
        <pc:spChg chg="mod">
          <ac:chgData name="Kovács Dóra" userId="18900684-aa54-4f5f-be49-88c91e0c368e" providerId="ADAL" clId="{AC13F1D2-951E-4102-8D29-52458DE97BEE}" dt="2022-12-29T11:17:43.061" v="11" actId="6549"/>
          <ac:spMkLst>
            <pc:docMk/>
            <pc:sldMk cId="1379962874" sldId="265"/>
            <ac:spMk id="15" creationId="{CF6BA429-3BAC-4AB1-9F95-AC354B2278E6}"/>
          </ac:spMkLst>
        </pc:spChg>
      </pc:sldChg>
      <pc:sldChg chg="addSp delSp modSp mod addAnim delAnim modAnim">
        <pc:chgData name="Kovács Dóra" userId="18900684-aa54-4f5f-be49-88c91e0c368e" providerId="ADAL" clId="{AC13F1D2-951E-4102-8D29-52458DE97BEE}" dt="2022-12-29T12:40:00.420" v="99" actId="1076"/>
        <pc:sldMkLst>
          <pc:docMk/>
          <pc:sldMk cId="2736888114" sldId="277"/>
        </pc:sldMkLst>
        <pc:picChg chg="del">
          <ac:chgData name="Kovács Dóra" userId="18900684-aa54-4f5f-be49-88c91e0c368e" providerId="ADAL" clId="{AC13F1D2-951E-4102-8D29-52458DE97BEE}" dt="2022-12-29T12:30:33.226" v="64" actId="478"/>
          <ac:picMkLst>
            <pc:docMk/>
            <pc:sldMk cId="2736888114" sldId="277"/>
            <ac:picMk id="2" creationId="{00000000-0000-0000-0000-000000000000}"/>
          </ac:picMkLst>
        </pc:picChg>
        <pc:picChg chg="add del">
          <ac:chgData name="Kovács Dóra" userId="18900684-aa54-4f5f-be49-88c91e0c368e" providerId="ADAL" clId="{AC13F1D2-951E-4102-8D29-52458DE97BEE}" dt="2022-12-29T12:31:36.901" v="75" actId="478"/>
          <ac:picMkLst>
            <pc:docMk/>
            <pc:sldMk cId="2736888114" sldId="277"/>
            <ac:picMk id="3" creationId="{00000000-0000-0000-0000-000000000000}"/>
          </ac:picMkLst>
        </pc:picChg>
        <pc:picChg chg="add mod">
          <ac:chgData name="Kovács Dóra" userId="18900684-aa54-4f5f-be49-88c91e0c368e" providerId="ADAL" clId="{AC13F1D2-951E-4102-8D29-52458DE97BEE}" dt="2022-12-29T12:38:59.241" v="89" actId="14100"/>
          <ac:picMkLst>
            <pc:docMk/>
            <pc:sldMk cId="2736888114" sldId="277"/>
            <ac:picMk id="5" creationId="{2702B9C0-B706-CCB2-46B8-5D0281A2DFEE}"/>
          </ac:picMkLst>
        </pc:picChg>
        <pc:picChg chg="add mod">
          <ac:chgData name="Kovács Dóra" userId="18900684-aa54-4f5f-be49-88c91e0c368e" providerId="ADAL" clId="{AC13F1D2-951E-4102-8D29-52458DE97BEE}" dt="2022-12-29T12:40:00.420" v="99" actId="1076"/>
          <ac:picMkLst>
            <pc:docMk/>
            <pc:sldMk cId="2736888114" sldId="277"/>
            <ac:picMk id="7" creationId="{8D7707B6-AAA2-A4B1-B65A-8EDD73BFE0F6}"/>
          </ac:picMkLst>
        </pc:picChg>
      </pc:sldChg>
      <pc:sldChg chg="modSp mod">
        <pc:chgData name="Kovács Dóra" userId="18900684-aa54-4f5f-be49-88c91e0c368e" providerId="ADAL" clId="{AC13F1D2-951E-4102-8D29-52458DE97BEE}" dt="2022-12-29T11:34:45.547" v="42" actId="20577"/>
        <pc:sldMkLst>
          <pc:docMk/>
          <pc:sldMk cId="3207511116" sldId="280"/>
        </pc:sldMkLst>
        <pc:spChg chg="mod">
          <ac:chgData name="Kovács Dóra" userId="18900684-aa54-4f5f-be49-88c91e0c368e" providerId="ADAL" clId="{AC13F1D2-951E-4102-8D29-52458DE97BEE}" dt="2022-12-29T11:33:52.249" v="25" actId="108"/>
          <ac:spMkLst>
            <pc:docMk/>
            <pc:sldMk cId="3207511116" sldId="280"/>
            <ac:spMk id="6" creationId="{00000000-0000-0000-0000-000000000000}"/>
          </ac:spMkLst>
        </pc:spChg>
        <pc:spChg chg="mod">
          <ac:chgData name="Kovács Dóra" userId="18900684-aa54-4f5f-be49-88c91e0c368e" providerId="ADAL" clId="{AC13F1D2-951E-4102-8D29-52458DE97BEE}" dt="2022-12-29T11:33:52.987" v="26" actId="108"/>
          <ac:spMkLst>
            <pc:docMk/>
            <pc:sldMk cId="3207511116" sldId="280"/>
            <ac:spMk id="9" creationId="{00000000-0000-0000-0000-000000000000}"/>
          </ac:spMkLst>
        </pc:spChg>
        <pc:spChg chg="mod">
          <ac:chgData name="Kovács Dóra" userId="18900684-aa54-4f5f-be49-88c91e0c368e" providerId="ADAL" clId="{AC13F1D2-951E-4102-8D29-52458DE97BEE}" dt="2022-12-29T11:31:49.722" v="16" actId="108"/>
          <ac:spMkLst>
            <pc:docMk/>
            <pc:sldMk cId="3207511116" sldId="280"/>
            <ac:spMk id="11" creationId="{00000000-0000-0000-0000-000000000000}"/>
          </ac:spMkLst>
        </pc:spChg>
        <pc:spChg chg="mod ord">
          <ac:chgData name="Kovács Dóra" userId="18900684-aa54-4f5f-be49-88c91e0c368e" providerId="ADAL" clId="{AC13F1D2-951E-4102-8D29-52458DE97BEE}" dt="2022-12-29T11:34:45.547" v="42" actId="20577"/>
          <ac:spMkLst>
            <pc:docMk/>
            <pc:sldMk cId="3207511116" sldId="280"/>
            <ac:spMk id="12" creationId="{00000000-0000-0000-0000-000000000000}"/>
          </ac:spMkLst>
        </pc:spChg>
        <pc:spChg chg="mod">
          <ac:chgData name="Kovács Dóra" userId="18900684-aa54-4f5f-be49-88c91e0c368e" providerId="ADAL" clId="{AC13F1D2-951E-4102-8D29-52458DE97BEE}" dt="2022-12-29T11:32:03.811" v="19" actId="108"/>
          <ac:spMkLst>
            <pc:docMk/>
            <pc:sldMk cId="3207511116" sldId="280"/>
            <ac:spMk id="13" creationId="{00000000-0000-0000-0000-000000000000}"/>
          </ac:spMkLst>
        </pc:spChg>
        <pc:cxnChg chg="mod">
          <ac:chgData name="Kovács Dóra" userId="18900684-aa54-4f5f-be49-88c91e0c368e" providerId="ADAL" clId="{AC13F1D2-951E-4102-8D29-52458DE97BEE}" dt="2022-12-29T11:34:19.933" v="32" actId="14100"/>
          <ac:cxnSpMkLst>
            <pc:docMk/>
            <pc:sldMk cId="3207511116" sldId="280"/>
            <ac:cxnSpMk id="21" creationId="{00000000-0000-0000-0000-000000000000}"/>
          </ac:cxnSpMkLst>
        </pc:cxnChg>
      </pc:sldChg>
      <pc:sldChg chg="modSp mod">
        <pc:chgData name="Kovács Dóra" userId="18900684-aa54-4f5f-be49-88c91e0c368e" providerId="ADAL" clId="{AC13F1D2-951E-4102-8D29-52458DE97BEE}" dt="2022-12-29T11:17:12.439" v="2" actId="166"/>
        <pc:sldMkLst>
          <pc:docMk/>
          <pc:sldMk cId="967124594" sldId="284"/>
        </pc:sldMkLst>
        <pc:spChg chg="ord">
          <ac:chgData name="Kovács Dóra" userId="18900684-aa54-4f5f-be49-88c91e0c368e" providerId="ADAL" clId="{AC13F1D2-951E-4102-8D29-52458DE97BEE}" dt="2022-12-29T11:17:12.439" v="2" actId="166"/>
          <ac:spMkLst>
            <pc:docMk/>
            <pc:sldMk cId="967124594" sldId="284"/>
            <ac:spMk id="2" creationId="{00000000-0000-0000-0000-000000000000}"/>
          </ac:spMkLst>
        </pc:spChg>
        <pc:picChg chg="mod">
          <ac:chgData name="Kovács Dóra" userId="18900684-aa54-4f5f-be49-88c91e0c368e" providerId="ADAL" clId="{AC13F1D2-951E-4102-8D29-52458DE97BEE}" dt="2022-12-29T11:17:05.388" v="1" actId="14100"/>
          <ac:picMkLst>
            <pc:docMk/>
            <pc:sldMk cId="967124594" sldId="284"/>
            <ac:picMk id="4098" creationId="{00000000-0000-0000-0000-000000000000}"/>
          </ac:picMkLst>
        </pc:picChg>
      </pc:sldChg>
      <pc:sldChg chg="modSp mod">
        <pc:chgData name="Kovács Dóra" userId="18900684-aa54-4f5f-be49-88c91e0c368e" providerId="ADAL" clId="{AC13F1D2-951E-4102-8D29-52458DE97BEE}" dt="2022-12-29T11:38:09.038" v="63" actId="14100"/>
        <pc:sldMkLst>
          <pc:docMk/>
          <pc:sldMk cId="452062759" sldId="293"/>
        </pc:sldMkLst>
        <pc:spChg chg="mod">
          <ac:chgData name="Kovács Dóra" userId="18900684-aa54-4f5f-be49-88c91e0c368e" providerId="ADAL" clId="{AC13F1D2-951E-4102-8D29-52458DE97BEE}" dt="2022-12-29T11:37:25.960" v="53" actId="14100"/>
          <ac:spMkLst>
            <pc:docMk/>
            <pc:sldMk cId="452062759" sldId="293"/>
            <ac:spMk id="5" creationId="{1C9658DE-F664-466D-80CC-49AE6B4097FA}"/>
          </ac:spMkLst>
        </pc:spChg>
        <pc:spChg chg="mod">
          <ac:chgData name="Kovács Dóra" userId="18900684-aa54-4f5f-be49-88c91e0c368e" providerId="ADAL" clId="{AC13F1D2-951E-4102-8D29-52458DE97BEE}" dt="2022-12-29T11:37:30.200" v="54" actId="14100"/>
          <ac:spMkLst>
            <pc:docMk/>
            <pc:sldMk cId="452062759" sldId="293"/>
            <ac:spMk id="7" creationId="{3C0C0007-7B4D-46EB-8BFD-C962C3E10AF4}"/>
          </ac:spMkLst>
        </pc:spChg>
        <pc:spChg chg="mod">
          <ac:chgData name="Kovács Dóra" userId="18900684-aa54-4f5f-be49-88c91e0c368e" providerId="ADAL" clId="{AC13F1D2-951E-4102-8D29-52458DE97BEE}" dt="2022-12-29T11:37:56.984" v="61" actId="14100"/>
          <ac:spMkLst>
            <pc:docMk/>
            <pc:sldMk cId="452062759" sldId="293"/>
            <ac:spMk id="8" creationId="{AE8E5B50-7B0F-4778-A509-53E828C20EE5}"/>
          </ac:spMkLst>
        </pc:spChg>
        <pc:spChg chg="mod">
          <ac:chgData name="Kovács Dóra" userId="18900684-aa54-4f5f-be49-88c91e0c368e" providerId="ADAL" clId="{AC13F1D2-951E-4102-8D29-52458DE97BEE}" dt="2022-12-29T11:38:01.310" v="62" actId="1036"/>
          <ac:spMkLst>
            <pc:docMk/>
            <pc:sldMk cId="452062759" sldId="293"/>
            <ac:spMk id="9" creationId="{4FE2A431-AB24-42C1-8CBC-471628D76105}"/>
          </ac:spMkLst>
        </pc:spChg>
        <pc:spChg chg="mod">
          <ac:chgData name="Kovács Dóra" userId="18900684-aa54-4f5f-be49-88c91e0c368e" providerId="ADAL" clId="{AC13F1D2-951E-4102-8D29-52458DE97BEE}" dt="2022-12-29T11:38:01.310" v="62" actId="1036"/>
          <ac:spMkLst>
            <pc:docMk/>
            <pc:sldMk cId="452062759" sldId="293"/>
            <ac:spMk id="10" creationId="{ACCCE1F6-BF80-4453-B463-0B98E870B81E}"/>
          </ac:spMkLst>
        </pc:spChg>
        <pc:cxnChg chg="mod">
          <ac:chgData name="Kovács Dóra" userId="18900684-aa54-4f5f-be49-88c91e0c368e" providerId="ADAL" clId="{AC13F1D2-951E-4102-8D29-52458DE97BEE}" dt="2022-12-29T11:37:30.200" v="54" actId="14100"/>
          <ac:cxnSpMkLst>
            <pc:docMk/>
            <pc:sldMk cId="452062759" sldId="293"/>
            <ac:cxnSpMk id="11" creationId="{0FE2E7A3-9ED3-46E2-8059-B4F2A4AEBF9B}"/>
          </ac:cxnSpMkLst>
        </pc:cxnChg>
        <pc:cxnChg chg="mod">
          <ac:chgData name="Kovács Dóra" userId="18900684-aa54-4f5f-be49-88c91e0c368e" providerId="ADAL" clId="{AC13F1D2-951E-4102-8D29-52458DE97BEE}" dt="2022-12-29T11:37:56.984" v="61" actId="14100"/>
          <ac:cxnSpMkLst>
            <pc:docMk/>
            <pc:sldMk cId="452062759" sldId="293"/>
            <ac:cxnSpMk id="12" creationId="{BDE834B6-7BC6-4AB9-99DB-6C23BD1FA8CE}"/>
          </ac:cxnSpMkLst>
        </pc:cxnChg>
        <pc:cxnChg chg="mod">
          <ac:chgData name="Kovács Dóra" userId="18900684-aa54-4f5f-be49-88c91e0c368e" providerId="ADAL" clId="{AC13F1D2-951E-4102-8D29-52458DE97BEE}" dt="2022-12-29T11:38:09.038" v="63" actId="14100"/>
          <ac:cxnSpMkLst>
            <pc:docMk/>
            <pc:sldMk cId="452062759" sldId="293"/>
            <ac:cxnSpMk id="13" creationId="{F31C9D27-FDC3-4FD5-95F8-E7AEACDBD10C}"/>
          </ac:cxnSpMkLst>
        </pc:cxnChg>
        <pc:cxnChg chg="mod">
          <ac:chgData name="Kovács Dóra" userId="18900684-aa54-4f5f-be49-88c91e0c368e" providerId="ADAL" clId="{AC13F1D2-951E-4102-8D29-52458DE97BEE}" dt="2022-12-29T11:38:01.310" v="62" actId="1036"/>
          <ac:cxnSpMkLst>
            <pc:docMk/>
            <pc:sldMk cId="452062759" sldId="293"/>
            <ac:cxnSpMk id="51" creationId="{2915F035-5B97-4CFC-88D1-4D8D9B84FD4B}"/>
          </ac:cxnSpMkLst>
        </pc:cxnChg>
      </pc:sldChg>
      <pc:sldChg chg="addSp delSp modSp mod">
        <pc:chgData name="Kovács Dóra" userId="18900684-aa54-4f5f-be49-88c91e0c368e" providerId="ADAL" clId="{AC13F1D2-951E-4102-8D29-52458DE97BEE}" dt="2022-12-29T13:00:34.306" v="153" actId="1038"/>
        <pc:sldMkLst>
          <pc:docMk/>
          <pc:sldMk cId="4009598305" sldId="294"/>
        </pc:sldMkLst>
        <pc:spChg chg="del">
          <ac:chgData name="Kovács Dóra" userId="18900684-aa54-4f5f-be49-88c91e0c368e" providerId="ADAL" clId="{AC13F1D2-951E-4102-8D29-52458DE97BEE}" dt="2022-12-29T13:00:19.003" v="142" actId="478"/>
          <ac:spMkLst>
            <pc:docMk/>
            <pc:sldMk cId="4009598305" sldId="294"/>
            <ac:spMk id="3" creationId="{B9877EDC-DCC0-446E-BC54-D4EFA8250C32}"/>
          </ac:spMkLst>
        </pc:spChg>
        <pc:spChg chg="del">
          <ac:chgData name="Kovács Dóra" userId="18900684-aa54-4f5f-be49-88c91e0c368e" providerId="ADAL" clId="{AC13F1D2-951E-4102-8D29-52458DE97BEE}" dt="2022-12-29T13:00:19.003" v="142" actId="478"/>
          <ac:spMkLst>
            <pc:docMk/>
            <pc:sldMk cId="4009598305" sldId="294"/>
            <ac:spMk id="21" creationId="{E2907B7F-B9DE-4042-8A15-E203F0563338}"/>
          </ac:spMkLst>
        </pc:spChg>
        <pc:spChg chg="del">
          <ac:chgData name="Kovács Dóra" userId="18900684-aa54-4f5f-be49-88c91e0c368e" providerId="ADAL" clId="{AC13F1D2-951E-4102-8D29-52458DE97BEE}" dt="2022-12-29T13:00:19.003" v="142" actId="478"/>
          <ac:spMkLst>
            <pc:docMk/>
            <pc:sldMk cId="4009598305" sldId="294"/>
            <ac:spMk id="24" creationId="{2E6F54AA-FE25-4CA5-93D6-8905773FD234}"/>
          </ac:spMkLst>
        </pc:spChg>
        <pc:spChg chg="del">
          <ac:chgData name="Kovács Dóra" userId="18900684-aa54-4f5f-be49-88c91e0c368e" providerId="ADAL" clId="{AC13F1D2-951E-4102-8D29-52458DE97BEE}" dt="2022-12-29T13:00:19.003" v="142" actId="478"/>
          <ac:spMkLst>
            <pc:docMk/>
            <pc:sldMk cId="4009598305" sldId="294"/>
            <ac:spMk id="25" creationId="{DA77D470-BBDC-42D2-AAC7-3EF6E0979FE7}"/>
          </ac:spMkLst>
        </pc:spChg>
        <pc:spChg chg="del">
          <ac:chgData name="Kovács Dóra" userId="18900684-aa54-4f5f-be49-88c91e0c368e" providerId="ADAL" clId="{AC13F1D2-951E-4102-8D29-52458DE97BEE}" dt="2022-12-29T13:00:19.003" v="142" actId="478"/>
          <ac:spMkLst>
            <pc:docMk/>
            <pc:sldMk cId="4009598305" sldId="294"/>
            <ac:spMk id="29" creationId="{AA92821B-6D11-40F5-BAAC-3B4308A38776}"/>
          </ac:spMkLst>
        </pc:spChg>
        <pc:spChg chg="del">
          <ac:chgData name="Kovács Dóra" userId="18900684-aa54-4f5f-be49-88c91e0c368e" providerId="ADAL" clId="{AC13F1D2-951E-4102-8D29-52458DE97BEE}" dt="2022-12-29T13:00:19.003" v="142" actId="478"/>
          <ac:spMkLst>
            <pc:docMk/>
            <pc:sldMk cId="4009598305" sldId="294"/>
            <ac:spMk id="31" creationId="{7AF2E802-F51F-45A7-9449-BB209C39A184}"/>
          </ac:spMkLst>
        </pc:sp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4" creationId="{3025C063-82FF-4F62-AC1C-85709D245E5B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6" creationId="{A69810BF-C846-4598-9420-4F42AE8748A6}"/>
          </ac:picMkLst>
        </pc:picChg>
        <pc:picChg chg="add mod">
          <ac:chgData name="Kovács Dóra" userId="18900684-aa54-4f5f-be49-88c91e0c368e" providerId="ADAL" clId="{AC13F1D2-951E-4102-8D29-52458DE97BEE}" dt="2022-12-29T13:00:34.306" v="153" actId="1038"/>
          <ac:picMkLst>
            <pc:docMk/>
            <pc:sldMk cId="4009598305" sldId="294"/>
            <ac:picMk id="7" creationId="{3E8EB063-BAC4-290A-A7B5-CD54F6BFD326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8" creationId="{9B123A42-061B-45B4-82C4-5057ED0BC1E3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11" creationId="{9FEEA670-D5DE-4E6D-B5D8-C76CAF591AC1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12" creationId="{9BE5C2E5-64B6-45C9-B700-4D718E674473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16" creationId="{DCBBF3EF-C9A1-4BF7-AFF0-7B4005A14206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18" creationId="{A17765CF-D84B-4059-8F04-5C368CA907FF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20" creationId="{8BEE8DDE-D1B9-4DFB-A7D8-9C55E11C159D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22" creationId="{26E7BC8A-BA19-4A43-93DB-2EECC1CF8555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23" creationId="{EDF31572-DC80-44AE-9E29-553B73000789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26" creationId="{88E2997F-1A26-47B2-B156-D6C2DBEB711C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28" creationId="{400A798E-4FF0-4378-AE15-9F9CD46556B2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30" creationId="{1A1515CE-0411-43C9-843F-7E78100F8325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1026" creationId="{AA39EDF4-3182-42DE-AA6A-E6DD8AC18747}"/>
          </ac:picMkLst>
        </pc:picChg>
        <pc:picChg chg="del">
          <ac:chgData name="Kovács Dóra" userId="18900684-aa54-4f5f-be49-88c91e0c368e" providerId="ADAL" clId="{AC13F1D2-951E-4102-8D29-52458DE97BEE}" dt="2022-12-29T13:00:19.003" v="142" actId="478"/>
          <ac:picMkLst>
            <pc:docMk/>
            <pc:sldMk cId="4009598305" sldId="294"/>
            <ac:picMk id="7170" creationId="{0E1CAB2B-2466-4212-BD38-A051276565F9}"/>
          </ac:picMkLst>
        </pc:picChg>
      </pc:sldChg>
      <pc:sldChg chg="addSp delSp modSp mod">
        <pc:chgData name="Kovács Dóra" userId="18900684-aa54-4f5f-be49-88c91e0c368e" providerId="ADAL" clId="{AC13F1D2-951E-4102-8D29-52458DE97BEE}" dt="2022-12-29T12:52:24.527" v="141" actId="1076"/>
        <pc:sldMkLst>
          <pc:docMk/>
          <pc:sldMk cId="1995197601" sldId="297"/>
        </pc:sldMkLst>
        <pc:picChg chg="del">
          <ac:chgData name="Kovács Dóra" userId="18900684-aa54-4f5f-be49-88c91e0c368e" providerId="ADAL" clId="{AC13F1D2-951E-4102-8D29-52458DE97BEE}" dt="2022-12-29T12:52:16.941" v="138" actId="478"/>
          <ac:picMkLst>
            <pc:docMk/>
            <pc:sldMk cId="1995197601" sldId="297"/>
            <ac:picMk id="4" creationId="{0E3F39DD-4F61-6DBA-292D-8FED921509C9}"/>
          </ac:picMkLst>
        </pc:picChg>
        <pc:picChg chg="add mod">
          <ac:chgData name="Kovács Dóra" userId="18900684-aa54-4f5f-be49-88c91e0c368e" providerId="ADAL" clId="{AC13F1D2-951E-4102-8D29-52458DE97BEE}" dt="2022-12-29T12:52:24.527" v="141" actId="1076"/>
          <ac:picMkLst>
            <pc:docMk/>
            <pc:sldMk cId="1995197601" sldId="297"/>
            <ac:picMk id="5" creationId="{5E3FB17C-DB26-F30D-CE9D-CC093453ADD3}"/>
          </ac:picMkLst>
        </pc:picChg>
      </pc:sldChg>
      <pc:sldChg chg="addSp delSp modSp mod">
        <pc:chgData name="Kovács Dóra" userId="18900684-aa54-4f5f-be49-88c91e0c368e" providerId="ADAL" clId="{AC13F1D2-951E-4102-8D29-52458DE97BEE}" dt="2022-12-29T12:42:55.973" v="132" actId="1036"/>
        <pc:sldMkLst>
          <pc:docMk/>
          <pc:sldMk cId="382827231" sldId="299"/>
        </pc:sldMkLst>
        <pc:spChg chg="mod">
          <ac:chgData name="Kovács Dóra" userId="18900684-aa54-4f5f-be49-88c91e0c368e" providerId="ADAL" clId="{AC13F1D2-951E-4102-8D29-52458DE97BEE}" dt="2022-12-29T12:42:55.973" v="132" actId="1036"/>
          <ac:spMkLst>
            <pc:docMk/>
            <pc:sldMk cId="382827231" sldId="299"/>
            <ac:spMk id="8" creationId="{7938DEC9-1E73-4635-A12D-6F2824848970}"/>
          </ac:spMkLst>
        </pc:spChg>
        <pc:picChg chg="del">
          <ac:chgData name="Kovács Dóra" userId="18900684-aa54-4f5f-be49-88c91e0c368e" providerId="ADAL" clId="{AC13F1D2-951E-4102-8D29-52458DE97BEE}" dt="2022-12-29T12:41:14.885" v="100" actId="478"/>
          <ac:picMkLst>
            <pc:docMk/>
            <pc:sldMk cId="382827231" sldId="299"/>
            <ac:picMk id="4" creationId="{2F33D0D5-7902-DA2D-16F7-5373B8E0689E}"/>
          </ac:picMkLst>
        </pc:picChg>
        <pc:picChg chg="add mod">
          <ac:chgData name="Kovács Dóra" userId="18900684-aa54-4f5f-be49-88c91e0c368e" providerId="ADAL" clId="{AC13F1D2-951E-4102-8D29-52458DE97BEE}" dt="2022-12-29T12:41:25.818" v="104" actId="1076"/>
          <ac:picMkLst>
            <pc:docMk/>
            <pc:sldMk cId="382827231" sldId="299"/>
            <ac:picMk id="5" creationId="{9A0467E5-AA2C-580E-486F-2344F4D25D5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2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62141E-D682-4FCA-A80A-3B950F26460D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gm:t>
    </dgm:pt>
    <dgm:pt modelId="{C3097D5E-0650-4048-A0DA-FBB0FAF72201}" type="parTrans" cxnId="{828FFED2-CCC0-41F9-880C-F77A14E574E3}">
      <dgm:prSet/>
      <dgm:spPr/>
      <dgm:t>
        <a:bodyPr/>
        <a:lstStyle/>
        <a:p>
          <a:endParaRPr lang="hu-HU"/>
        </a:p>
      </dgm:t>
    </dgm:pt>
    <dgm:pt modelId="{4E5E8425-F052-468E-A44A-25B70A4FD010}" type="sibTrans" cxnId="{828FFED2-CCC0-41F9-880C-F77A14E574E3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/>
    </dgm:pt>
    <dgm:pt modelId="{639866C4-D703-4E28-B1BA-ED8C674E1AB9}" type="pres">
      <dgm:prSet presAssocID="{88BDB9A1-B0D1-4A44-BE4A-EAEB30335B73}" presName="sibTrans" presStyleCnt="0"/>
      <dgm:spPr/>
    </dgm:pt>
    <dgm:pt modelId="{93335DAC-FDC6-424E-8F5B-42F258579A23}" type="pres">
      <dgm:prSet presAssocID="{BB62141E-D682-4FCA-A80A-3B950F26460D}" presName="node" presStyleLbl="node1" presStyleIdx="2" presStyleCnt="3">
        <dgm:presLayoutVars>
          <dgm:bulletEnabled val="1"/>
        </dgm:presLayoutVars>
      </dgm:prSet>
      <dgm:spPr/>
    </dgm:pt>
  </dgm:ptLst>
  <dgm:cxnLst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B072FA9-35A0-4120-AD81-B1616BA6A060}" type="presOf" srcId="{BB62141E-D682-4FCA-A80A-3B950F26460D}" destId="{93335DAC-FDC6-424E-8F5B-42F258579A23}" srcOrd="0" destOrd="0" presId="urn:microsoft.com/office/officeart/2005/8/layout/default"/>
    <dgm:cxn modelId="{828FFED2-CCC0-41F9-880C-F77A14E574E3}" srcId="{17578C3D-CEF9-4DC2-9D4E-2803473D223F}" destId="{BB62141E-D682-4FCA-A80A-3B950F26460D}" srcOrd="2" destOrd="0" parTransId="{C3097D5E-0650-4048-A0DA-FBB0FAF72201}" sibTransId="{4E5E8425-F052-468E-A44A-25B70A4FD010}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C27E65B2-92E6-47AB-8A94-D365AC5F3028}" type="presParOf" srcId="{89B6A062-31C5-4942-8398-76FB96EB430B}" destId="{639866C4-D703-4E28-B1BA-ED8C674E1AB9}" srcOrd="3" destOrd="0" presId="urn:microsoft.com/office/officeart/2005/8/layout/default"/>
    <dgm:cxn modelId="{4C6C3842-CEED-48E9-B816-057CC186DC34}" type="presParOf" srcId="{89B6A062-31C5-4942-8398-76FB96EB430B}" destId="{93335DAC-FDC6-424E-8F5B-42F258579A2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10FB59-84A3-4311-9705-009E58042A48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2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2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11CB20-0DDC-4CDC-BBB7-564601A79C2A}" type="parTrans" cxnId="{5EFBD44A-AA42-4367-9037-03657D4AE9F6}">
      <dgm:prSet/>
      <dgm:spPr/>
      <dgm:t>
        <a:bodyPr/>
        <a:lstStyle/>
        <a:p>
          <a:endParaRPr lang="hu-HU"/>
        </a:p>
      </dgm:t>
    </dgm:pt>
    <dgm:pt modelId="{B7AC937D-A36B-4AFF-B4A0-7DCAC9D1689B}" type="sibTrans" cxnId="{5EFBD44A-AA42-4367-9037-03657D4AE9F6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/>
    </dgm:pt>
    <dgm:pt modelId="{382E9002-AB60-4D78-AC0E-615D9E67D25A}" type="pres">
      <dgm:prSet presAssocID="{88BDB9A1-B0D1-4A44-BE4A-EAEB30335B73}" presName="sibTrans" presStyleCnt="0"/>
      <dgm:spPr/>
    </dgm:pt>
    <dgm:pt modelId="{CB046DCC-E219-4090-B70A-1B3BFE2A5D3A}" type="pres">
      <dgm:prSet presAssocID="{9710FB59-84A3-4311-9705-009E58042A48}" presName="node" presStyleLbl="node1" presStyleIdx="2" presStyleCnt="3">
        <dgm:presLayoutVars>
          <dgm:bulletEnabled val="1"/>
        </dgm:presLayoutVars>
      </dgm:prSet>
      <dgm:spPr/>
    </dgm:pt>
  </dgm:ptLst>
  <dgm:cxnLst>
    <dgm:cxn modelId="{5EFBD44A-AA42-4367-9037-03657D4AE9F6}" srcId="{17578C3D-CEF9-4DC2-9D4E-2803473D223F}" destId="{9710FB59-84A3-4311-9705-009E58042A48}" srcOrd="2" destOrd="0" parTransId="{3E11CB20-0DDC-4CDC-BBB7-564601A79C2A}" sibTransId="{B7AC937D-A36B-4AFF-B4A0-7DCAC9D1689B}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E32CFF5A-A14F-4425-95D7-11739BB15012}" type="presOf" srcId="{9710FB59-84A3-4311-9705-009E58042A48}" destId="{CB046DCC-E219-4090-B70A-1B3BFE2A5D3A}" srcOrd="0" destOrd="0" presId="urn:microsoft.com/office/officeart/2005/8/layout/default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55CB99FE-53D6-4BCF-A4C2-A480AA38A595}" type="presParOf" srcId="{89B6A062-31C5-4942-8398-76FB96EB430B}" destId="{382E9002-AB60-4D78-AC0E-615D9E67D25A}" srcOrd="3" destOrd="0" presId="urn:microsoft.com/office/officeart/2005/8/layout/default"/>
    <dgm:cxn modelId="{F92F2C6B-BA64-4E33-8FA3-3F4414A8CAF0}" type="presParOf" srcId="{89B6A062-31C5-4942-8398-76FB96EB430B}" destId="{CB046DCC-E219-4090-B70A-1B3BFE2A5D3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/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>
        <dgm:presLayoutVars>
          <dgm:bulletEnabled val="1"/>
        </dgm:presLayoutVars>
      </dgm:prSet>
      <dgm:spPr/>
    </dgm:pt>
  </dgm:ptLst>
  <dgm:cxnLst>
    <dgm:cxn modelId="{7D227D33-2E05-46A3-8065-53B7CE6E614E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2EB8D7E3-ED8D-4152-AFE5-0D94DEBC79F0}" type="presParOf" srcId="{89B6A062-31C5-4942-8398-76FB96EB430B}" destId="{E898781C-08AD-43FE-9AF0-1CB79929AC82}" srcOrd="3" destOrd="0" presId="urn:microsoft.com/office/officeart/2005/8/layout/default"/>
    <dgm:cxn modelId="{8E224404-29EB-45E8-B2D5-E36A27748221}" type="presParOf" srcId="{89B6A062-31C5-4942-8398-76FB96EB430B}" destId="{9411EF2E-0B77-49E2-8532-E41E393247D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82EE0C-6F48-4200-9C3B-89CED5B5ACA6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gm:t>
    </dgm:pt>
    <dgm:pt modelId="{F1142C2D-F2CD-4302-884F-C7175A687F34}" type="par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A6BD5A-4B99-4796-B159-2618BDA37EEC}" type="sib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1B36BE-3860-4C90-956E-213E264D1DEB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gm:t>
    </dgm:pt>
    <dgm:pt modelId="{A456A1D7-1186-4F3A-A050-6D83EB4031CC}" type="par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13F03E-E14C-4E53-A708-BB7FD4092C1B}" type="sib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F5F3BD-3A46-42A4-B481-EAC31DDA34B2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gm:t>
    </dgm:pt>
    <dgm:pt modelId="{CBC0E6F5-ABA4-4F1D-BD5F-8AED567CE86B}" type="par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2F9A1F-463D-4017-B652-A8828F6DDAAD}" type="sib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4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7869B19E-3525-4216-A5C2-37C3CCF4DE71}" type="pres">
      <dgm:prSet presAssocID="{CA82EE0C-6F48-4200-9C3B-89CED5B5ACA6}" presName="node" presStyleLbl="node1" presStyleIdx="1" presStyleCnt="4">
        <dgm:presLayoutVars>
          <dgm:bulletEnabled val="1"/>
        </dgm:presLayoutVars>
      </dgm:prSet>
      <dgm:spPr/>
    </dgm:pt>
    <dgm:pt modelId="{D02935A9-5072-46F7-9CBA-31EDA6A9FA02}" type="pres">
      <dgm:prSet presAssocID="{DCA6BD5A-4B99-4796-B159-2618BDA37EEC}" presName="sibTrans" presStyleCnt="0"/>
      <dgm:spPr/>
    </dgm:pt>
    <dgm:pt modelId="{0FE9564F-92B2-44F5-9DEE-890E04F91B49}" type="pres">
      <dgm:prSet presAssocID="{D81B36BE-3860-4C90-956E-213E264D1DEB}" presName="node" presStyleLbl="node1" presStyleIdx="2" presStyleCnt="4">
        <dgm:presLayoutVars>
          <dgm:bulletEnabled val="1"/>
        </dgm:presLayoutVars>
      </dgm:prSet>
      <dgm:spPr/>
    </dgm:pt>
    <dgm:pt modelId="{34CD2EDD-BBAE-4DB2-BD36-462E7B993D90}" type="pres">
      <dgm:prSet presAssocID="{D713F03E-E14C-4E53-A708-BB7FD4092C1B}" presName="sibTrans" presStyleCnt="0"/>
      <dgm:spPr/>
    </dgm:pt>
    <dgm:pt modelId="{7032487A-7F47-49B8-B1D6-A1F36F32309B}" type="pres">
      <dgm:prSet presAssocID="{55F5F3BD-3A46-42A4-B481-EAC31DDA34B2}" presName="node" presStyleLbl="node1" presStyleIdx="3" presStyleCnt="4">
        <dgm:presLayoutVars>
          <dgm:bulletEnabled val="1"/>
        </dgm:presLayoutVars>
      </dgm:prSet>
      <dgm:spPr/>
    </dgm:pt>
  </dgm:ptLst>
  <dgm:cxnLst>
    <dgm:cxn modelId="{FEC91038-5BBE-4BDD-8FAB-4ACC7D78B429}" srcId="{17578C3D-CEF9-4DC2-9D4E-2803473D223F}" destId="{D81B36BE-3860-4C90-956E-213E264D1DEB}" srcOrd="2" destOrd="0" parTransId="{A456A1D7-1186-4F3A-A050-6D83EB4031CC}" sibTransId="{D713F03E-E14C-4E53-A708-BB7FD4092C1B}"/>
    <dgm:cxn modelId="{F6664567-F50A-4E02-AC4E-DFBB6A3DF870}" type="presOf" srcId="{D81B36BE-3860-4C90-956E-213E264D1DEB}" destId="{0FE9564F-92B2-44F5-9DEE-890E04F91B49}" srcOrd="0" destOrd="0" presId="urn:microsoft.com/office/officeart/2005/8/layout/default"/>
    <dgm:cxn modelId="{71450B71-76CF-4470-99E0-A5C1D468B97E}" srcId="{17578C3D-CEF9-4DC2-9D4E-2803473D223F}" destId="{55F5F3BD-3A46-42A4-B481-EAC31DDA34B2}" srcOrd="3" destOrd="0" parTransId="{CBC0E6F5-ABA4-4F1D-BD5F-8AED567CE86B}" sibTransId="{5D2F9A1F-463D-4017-B652-A8828F6DDAAD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4167C559-468D-4FE2-8BE3-D4CD342A2C9F}" srcId="{17578C3D-CEF9-4DC2-9D4E-2803473D223F}" destId="{CA82EE0C-6F48-4200-9C3B-89CED5B5ACA6}" srcOrd="1" destOrd="0" parTransId="{F1142C2D-F2CD-4302-884F-C7175A687F34}" sibTransId="{DCA6BD5A-4B99-4796-B159-2618BDA37EEC}"/>
    <dgm:cxn modelId="{74663389-EDFB-4BA4-92CF-5811F6807357}" type="presOf" srcId="{17578C3D-CEF9-4DC2-9D4E-2803473D223F}" destId="{89B6A062-31C5-4942-8398-76FB96EB430B}" srcOrd="0" destOrd="0" presId="urn:microsoft.com/office/officeart/2005/8/layout/default"/>
    <dgm:cxn modelId="{7956F7AC-52A3-47F3-B5BE-626D834F9509}" type="presOf" srcId="{854D5056-B18E-4C30-B052-AC2A5FB3DBFB}" destId="{77B4CDD3-EEE7-4F21-BE9F-3B43FD1B96CD}" srcOrd="0" destOrd="0" presId="urn:microsoft.com/office/officeart/2005/8/layout/default"/>
    <dgm:cxn modelId="{6BD0E6D8-1AB6-40A4-9871-5B46CF2BF724}" type="presOf" srcId="{55F5F3BD-3A46-42A4-B481-EAC31DDA34B2}" destId="{7032487A-7F47-49B8-B1D6-A1F36F32309B}" srcOrd="0" destOrd="0" presId="urn:microsoft.com/office/officeart/2005/8/layout/default"/>
    <dgm:cxn modelId="{6064E5E9-16DE-4521-B174-F1B06BB9400E}" type="presOf" srcId="{CA82EE0C-6F48-4200-9C3B-89CED5B5ACA6}" destId="{7869B19E-3525-4216-A5C2-37C3CCF4DE71}" srcOrd="0" destOrd="0" presId="urn:microsoft.com/office/officeart/2005/8/layout/default"/>
    <dgm:cxn modelId="{31AB5181-1875-4B57-9797-6C3187B7DBC1}" type="presParOf" srcId="{89B6A062-31C5-4942-8398-76FB96EB430B}" destId="{77B4CDD3-EEE7-4F21-BE9F-3B43FD1B96CD}" srcOrd="0" destOrd="0" presId="urn:microsoft.com/office/officeart/2005/8/layout/default"/>
    <dgm:cxn modelId="{CDFF0DFD-533C-47F4-82FF-EDA6041B1A0C}" type="presParOf" srcId="{89B6A062-31C5-4942-8398-76FB96EB430B}" destId="{B867A607-914E-4350-A222-10E8F2E7E838}" srcOrd="1" destOrd="0" presId="urn:microsoft.com/office/officeart/2005/8/layout/default"/>
    <dgm:cxn modelId="{B2010440-4DD4-413C-A618-55845329BF7D}" type="presParOf" srcId="{89B6A062-31C5-4942-8398-76FB96EB430B}" destId="{7869B19E-3525-4216-A5C2-37C3CCF4DE71}" srcOrd="2" destOrd="0" presId="urn:microsoft.com/office/officeart/2005/8/layout/default"/>
    <dgm:cxn modelId="{CA9A07D7-B4B1-4639-9512-27B618001E86}" type="presParOf" srcId="{89B6A062-31C5-4942-8398-76FB96EB430B}" destId="{D02935A9-5072-46F7-9CBA-31EDA6A9FA02}" srcOrd="3" destOrd="0" presId="urn:microsoft.com/office/officeart/2005/8/layout/default"/>
    <dgm:cxn modelId="{24369C92-1E23-4845-89FF-6BB8C20E5254}" type="presParOf" srcId="{89B6A062-31C5-4942-8398-76FB96EB430B}" destId="{0FE9564F-92B2-44F5-9DEE-890E04F91B49}" srcOrd="4" destOrd="0" presId="urn:microsoft.com/office/officeart/2005/8/layout/default"/>
    <dgm:cxn modelId="{D1DBFF03-261A-424E-BCBE-A7CE942709A7}" type="presParOf" srcId="{89B6A062-31C5-4942-8398-76FB96EB430B}" destId="{34CD2EDD-BBAE-4DB2-BD36-462E7B993D90}" srcOrd="5" destOrd="0" presId="urn:microsoft.com/office/officeart/2005/8/layout/default"/>
    <dgm:cxn modelId="{8B1636CC-4143-4E69-8053-5B7843387F3D}" type="presParOf" srcId="{89B6A062-31C5-4942-8398-76FB96EB430B}" destId="{7032487A-7F47-49B8-B1D6-A1F36F3230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 kezelés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 fizetés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 custLinFactNeighborY="-1538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 custLinFactNeighborY="-1538">
        <dgm:presLayoutVars>
          <dgm:bulletEnabled val="1"/>
        </dgm:presLayoutVars>
      </dgm:prSet>
      <dgm:spPr/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 custLinFactNeighborY="-1538">
        <dgm:presLayoutVars>
          <dgm:bulletEnabled val="1"/>
        </dgm:presLayoutVars>
      </dgm:prSet>
      <dgm:spPr/>
    </dgm:pt>
  </dgm:ptLst>
  <dgm:cxnLst>
    <dgm:cxn modelId="{DF4DCC05-F313-4EA6-B7E9-1E244560E2E5}" type="presOf" srcId="{854D5056-B18E-4C30-B052-AC2A5FB3DBFB}" destId="{77B4CDD3-EEE7-4F21-BE9F-3B43FD1B96CD}" srcOrd="0" destOrd="0" presId="urn:microsoft.com/office/officeart/2005/8/layout/default"/>
    <dgm:cxn modelId="{AC90F50B-9290-49AB-8751-313F55D641DD}" type="presOf" srcId="{FFC1F6CE-5EF9-4CC3-8218-57363ABF9CE1}" destId="{AB29ADC0-8307-4549-B496-4CEE30D74C3B}" srcOrd="0" destOrd="0" presId="urn:microsoft.com/office/officeart/2005/8/layout/default"/>
    <dgm:cxn modelId="{FA1E055F-CA34-45E3-9A0B-8FC9C04A8D33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725EAF57-E432-4DC2-81BF-8990994958B6}" type="presOf" srcId="{17578C3D-CEF9-4DC2-9D4E-2803473D223F}" destId="{89B6A062-31C5-4942-8398-76FB96EB430B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85B90BC5-42A7-4688-9E54-1838BE085B33}" type="presParOf" srcId="{89B6A062-31C5-4942-8398-76FB96EB430B}" destId="{77B4CDD3-EEE7-4F21-BE9F-3B43FD1B96CD}" srcOrd="0" destOrd="0" presId="urn:microsoft.com/office/officeart/2005/8/layout/default"/>
    <dgm:cxn modelId="{2E6FE24F-0360-4472-B56E-DD71C1E4114D}" type="presParOf" srcId="{89B6A062-31C5-4942-8398-76FB96EB430B}" destId="{B867A607-914E-4350-A222-10E8F2E7E838}" srcOrd="1" destOrd="0" presId="urn:microsoft.com/office/officeart/2005/8/layout/default"/>
    <dgm:cxn modelId="{8F5FC426-B082-4088-B718-4EA3F0C30DF9}" type="presParOf" srcId="{89B6A062-31C5-4942-8398-76FB96EB430B}" destId="{AB29ADC0-8307-4549-B496-4CEE30D74C3B}" srcOrd="2" destOrd="0" presId="urn:microsoft.com/office/officeart/2005/8/layout/default"/>
    <dgm:cxn modelId="{C66A072A-929C-438B-8752-427340F23C13}" type="presParOf" srcId="{89B6A062-31C5-4942-8398-76FB96EB430B}" destId="{E898781C-08AD-43FE-9AF0-1CB79929AC82}" srcOrd="3" destOrd="0" presId="urn:microsoft.com/office/officeart/2005/8/layout/default"/>
    <dgm:cxn modelId="{C9613D58-5C18-4FA3-BA78-4A58BDBD0B31}" type="presParOf" srcId="{89B6A062-31C5-4942-8398-76FB96EB430B}" destId="{9411EF2E-0B77-49E2-8532-E41E393247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2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sp:txBody>
      <dsp:txXfrm>
        <a:off x="2357612" y="293118"/>
        <a:ext cx="2143283" cy="1285970"/>
      </dsp:txXfrm>
    </dsp:sp>
    <dsp:sp modelId="{93335DAC-FDC6-424E-8F5B-42F258579A23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sp:txBody>
      <dsp:txXfrm>
        <a:off x="4715224" y="293118"/>
        <a:ext cx="2143283" cy="128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sp:txBody>
      <dsp:txXfrm>
        <a:off x="2357612" y="293118"/>
        <a:ext cx="2143283" cy="1285970"/>
      </dsp:txXfrm>
    </dsp:sp>
    <dsp:sp modelId="{CB046DCC-E219-4090-B70A-1B3BFE2A5D3A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2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15224" y="293118"/>
        <a:ext cx="2143283" cy="128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302282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</a:p>
      </dsp:txBody>
      <dsp:txXfrm>
        <a:off x="0" y="302282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302282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sp:txBody>
      <dsp:txXfrm>
        <a:off x="2635993" y="302282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302282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sp:txBody>
      <dsp:txXfrm>
        <a:off x="5271986" y="302282"/>
        <a:ext cx="2396357" cy="1437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224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sp:txBody>
      <dsp:txXfrm>
        <a:off x="2246" y="486502"/>
        <a:ext cx="1782290" cy="1069374"/>
      </dsp:txXfrm>
    </dsp:sp>
    <dsp:sp modelId="{7869B19E-3525-4216-A5C2-37C3CCF4DE71}">
      <dsp:nvSpPr>
        <dsp:cNvPr id="0" name=""/>
        <dsp:cNvSpPr/>
      </dsp:nvSpPr>
      <dsp:spPr>
        <a:xfrm>
          <a:off x="196276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sp:txBody>
      <dsp:txXfrm>
        <a:off x="1962766" y="486502"/>
        <a:ext cx="1782290" cy="1069374"/>
      </dsp:txXfrm>
    </dsp:sp>
    <dsp:sp modelId="{0FE9564F-92B2-44F5-9DEE-890E04F91B49}">
      <dsp:nvSpPr>
        <dsp:cNvPr id="0" name=""/>
        <dsp:cNvSpPr/>
      </dsp:nvSpPr>
      <dsp:spPr>
        <a:xfrm>
          <a:off x="392328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sp:txBody>
      <dsp:txXfrm>
        <a:off x="3923286" y="486502"/>
        <a:ext cx="1782290" cy="1069374"/>
      </dsp:txXfrm>
    </dsp:sp>
    <dsp:sp modelId="{7032487A-7F47-49B8-B1D6-A1F36F32309B}">
      <dsp:nvSpPr>
        <dsp:cNvPr id="0" name=""/>
        <dsp:cNvSpPr/>
      </dsp:nvSpPr>
      <dsp:spPr>
        <a:xfrm>
          <a:off x="588380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sp:txBody>
      <dsp:txXfrm>
        <a:off x="5883806" y="486502"/>
        <a:ext cx="1782290" cy="1069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80169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 kezelés</a:t>
          </a:r>
        </a:p>
      </dsp:txBody>
      <dsp:txXfrm>
        <a:off x="0" y="280169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280169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 fizetés</a:t>
          </a:r>
        </a:p>
      </dsp:txBody>
      <dsp:txXfrm>
        <a:off x="2635993" y="280169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280169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sp:txBody>
      <dsp:txXfrm>
        <a:off x="5271986" y="280169"/>
        <a:ext cx="2396357" cy="143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2EBB-3E6E-4872-BB06-8CD0818A1D98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CE604-3038-43BC-A02F-BCFAA3AF1B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5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8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2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18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50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0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41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74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34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08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8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00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5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35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9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8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9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2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6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3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1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2022. 12. 29.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83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" y="2060848"/>
            <a:ext cx="7870307" cy="19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Hot-</a:t>
            </a:r>
            <a:r>
              <a:rPr lang="hu-HU" dirty="0" err="1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dirty="0">
              <a:solidFill>
                <a:srgbClr val="A2D109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835" y="1988840"/>
            <a:ext cx="5923101" cy="3168352"/>
          </a:xfrm>
          <a:prstGeom prst="rect">
            <a:avLst/>
          </a:prstGeom>
        </p:spPr>
      </p:pic>
      <p:sp>
        <p:nvSpPr>
          <p:cNvPr id="27" name="Szabadkézi sokszög 26"/>
          <p:cNvSpPr/>
          <p:nvPr/>
        </p:nvSpPr>
        <p:spPr>
          <a:xfrm>
            <a:off x="1403649" y="1417639"/>
            <a:ext cx="4680520" cy="2155378"/>
          </a:xfrm>
          <a:custGeom>
            <a:avLst/>
            <a:gdLst>
              <a:gd name="connsiteX0" fmla="*/ 0 w 5141843"/>
              <a:gd name="connsiteY0" fmla="*/ 1792184 h 2176497"/>
              <a:gd name="connsiteX1" fmla="*/ 2517913 w 5141843"/>
              <a:gd name="connsiteY1" fmla="*/ 3140 h 2176497"/>
              <a:gd name="connsiteX2" fmla="*/ 5141843 w 5141843"/>
              <a:gd name="connsiteY2" fmla="*/ 2176497 h 217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843" h="2176497">
                <a:moveTo>
                  <a:pt x="0" y="1792184"/>
                </a:moveTo>
                <a:cubicBezTo>
                  <a:pt x="830469" y="865636"/>
                  <a:pt x="1660939" y="-60912"/>
                  <a:pt x="2517913" y="3140"/>
                </a:cubicBezTo>
                <a:cubicBezTo>
                  <a:pt x="3374887" y="67192"/>
                  <a:pt x="4666974" y="1794393"/>
                  <a:pt x="5141843" y="2176497"/>
                </a:cubicBezTo>
              </a:path>
            </a:pathLst>
          </a:custGeom>
          <a:noFill/>
          <a:ln w="3175">
            <a:solidFill>
              <a:srgbClr val="A2D109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573016"/>
            <a:ext cx="942975" cy="1047750"/>
          </a:xfrm>
          <a:prstGeom prst="rect">
            <a:avLst/>
          </a:prstGeom>
        </p:spPr>
      </p:pic>
      <p:sp>
        <p:nvSpPr>
          <p:cNvPr id="33" name="Szabadkézi sokszög 32"/>
          <p:cNvSpPr/>
          <p:nvPr/>
        </p:nvSpPr>
        <p:spPr>
          <a:xfrm>
            <a:off x="4691270" y="4452730"/>
            <a:ext cx="1680930" cy="424366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9CB737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abadkézi sokszög 33"/>
          <p:cNvSpPr/>
          <p:nvPr/>
        </p:nvSpPr>
        <p:spPr>
          <a:xfrm>
            <a:off x="5407727" y="4452730"/>
            <a:ext cx="841214" cy="272414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384 L 0.14861 -0.29467 C 0.17951 -0.35555 0.22621 -0.38773 0.275 -0.38773 C 0.33021 -0.38773 0.37465 -0.35555 0.40573 -0.29467 L 0.55451 -0.0238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Gyorsküldés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82317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67544" y="2204864"/>
            <a:ext cx="236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Levélkezelő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/>
          <a:stretch/>
        </p:blipFill>
        <p:spPr bwMode="auto">
          <a:xfrm>
            <a:off x="450003" y="3138985"/>
            <a:ext cx="2853940" cy="34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87" y="2753621"/>
            <a:ext cx="2470441" cy="21954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00516" cy="11430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API integráció</a:t>
            </a:r>
          </a:p>
        </p:txBody>
      </p:sp>
      <p:pic>
        <p:nvPicPr>
          <p:cNvPr id="7174" name="Picture 6" descr="https://www.nchannel.com/wp-content/uploads/2013/06/dynamics-g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2" y="2329705"/>
            <a:ext cx="1615947" cy="5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a/a2/Kulcs-Soft_log%C3%B3_hivatal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" y="4116226"/>
            <a:ext cx="1891878" cy="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>
            <a:off x="4929281" y="2640264"/>
            <a:ext cx="1802959" cy="428696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23735" y="3723222"/>
            <a:ext cx="2508505" cy="0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4929281" y="4399187"/>
            <a:ext cx="1802959" cy="830013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Képtalálat a következ&amp;odblac;re: „számlázz.hu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7" y="2909470"/>
            <a:ext cx="1581852" cy="5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&amp;odblac;re: „sap b1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1" y="2220460"/>
            <a:ext cx="1502490" cy="3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&amp;odblac;re: „cashman fx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33" y="1583464"/>
            <a:ext cx="1867834" cy="3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3464"/>
            <a:ext cx="754208" cy="95440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76" y="3994645"/>
            <a:ext cx="754208" cy="95440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0" y="2753621"/>
            <a:ext cx="754208" cy="95440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99" y="5074401"/>
            <a:ext cx="754208" cy="954406"/>
          </a:xfrm>
          <a:prstGeom prst="rect">
            <a:avLst/>
          </a:prstGeom>
        </p:spPr>
      </p:pic>
      <p:pic>
        <p:nvPicPr>
          <p:cNvPr id="1034" name="Picture 10" descr="Képtalálat a következ&amp;odblac;re: „sales autopilot”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36321" r="27966" b="30919"/>
          <a:stretch/>
        </p:blipFill>
        <p:spPr bwMode="auto">
          <a:xfrm>
            <a:off x="2658681" y="4699358"/>
            <a:ext cx="1512168" cy="6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2EA8A2-AD68-4198-BAFC-7173FFA43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2733" y="3457400"/>
            <a:ext cx="2089066" cy="680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7B7F508-CD30-425C-AC11-04F788FAD5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37" y="5016425"/>
            <a:ext cx="1431602" cy="143160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A277FA3-CC0B-4E0B-9CC8-77F4E88E16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7357" y="5705495"/>
            <a:ext cx="1981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Integráció (API)</a:t>
            </a:r>
            <a:br>
              <a:rPr lang="hu-HU" dirty="0">
                <a:solidFill>
                  <a:srgbClr val="96C119"/>
                </a:solidFill>
                <a:latin typeface="Gotham Rounded Light" pitchFamily="50" charset="-18"/>
              </a:rPr>
            </a:b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számlázz.hu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3746-FBCF-462B-91E6-FD1A568D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844824"/>
            <a:ext cx="8532440" cy="433642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83968" y="1772816"/>
            <a:ext cx="4258816" cy="200030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" y="7286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Egyedi levélküldés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C9658DE-F664-466D-80CC-49AE6B4097FA}"/>
              </a:ext>
            </a:extLst>
          </p:cNvPr>
          <p:cNvSpPr/>
          <p:nvPr/>
        </p:nvSpPr>
        <p:spPr>
          <a:xfrm>
            <a:off x="6588224" y="1279342"/>
            <a:ext cx="2440352" cy="1077654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beküldése 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(SFTP)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C0C0007-7B4D-46EB-8BFD-C962C3E10AF4}"/>
              </a:ext>
            </a:extLst>
          </p:cNvPr>
          <p:cNvSpPr/>
          <p:nvPr/>
        </p:nvSpPr>
        <p:spPr>
          <a:xfrm>
            <a:off x="6588454" y="2547120"/>
            <a:ext cx="2426320" cy="1025896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Dokumentum-kompozíció előállítása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E8E5B50-7B0F-4778-A509-53E828C20EE5}"/>
              </a:ext>
            </a:extLst>
          </p:cNvPr>
          <p:cNvSpPr/>
          <p:nvPr/>
        </p:nvSpPr>
        <p:spPr>
          <a:xfrm>
            <a:off x="6594805" y="3731626"/>
            <a:ext cx="2434002" cy="921509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Ügyféloldali ellenőrzés és jóváhagyás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FE2A431-AB24-42C1-8CBC-471628D76105}"/>
              </a:ext>
            </a:extLst>
          </p:cNvPr>
          <p:cNvSpPr/>
          <p:nvPr/>
        </p:nvSpPr>
        <p:spPr>
          <a:xfrm>
            <a:off x="6594804" y="4885070"/>
            <a:ext cx="2440351" cy="576064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Gyártás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CCCE1F6-BF80-4453-B463-0B98E870B81E}"/>
              </a:ext>
            </a:extLst>
          </p:cNvPr>
          <p:cNvSpPr/>
          <p:nvPr/>
        </p:nvSpPr>
        <p:spPr>
          <a:xfrm>
            <a:off x="6602485" y="5693067"/>
            <a:ext cx="2412289" cy="688261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0FE2E7A3-9ED3-46E2-8059-B4F2A4AEBF9B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801614" y="2356996"/>
            <a:ext cx="6786" cy="190124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zögletes összekötő 14">
            <a:extLst>
              <a:ext uri="{FF2B5EF4-FFF2-40B4-BE49-F238E27FC236}">
                <a16:creationId xmlns:a16="http://schemas.microsoft.com/office/drawing/2014/main" id="{BDE834B6-7BC6-4AB9-99DB-6C23BD1FA8C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801614" y="3573016"/>
            <a:ext cx="10192" cy="158610"/>
          </a:xfrm>
          <a:prstGeom prst="straightConnector1">
            <a:avLst/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31C9D27-FDC3-4FD5-95F8-E7AEACDBD10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811806" y="4653135"/>
            <a:ext cx="3174" cy="231935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>
            <a:extLst>
              <a:ext uri="{FF2B5EF4-FFF2-40B4-BE49-F238E27FC236}">
                <a16:creationId xmlns:a16="http://schemas.microsoft.com/office/drawing/2014/main" id="{420FDF39-65A8-4B6E-915E-B914042B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2372530" cy="1152128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3F8BBF1A-E1FE-4B92-BD2B-6292F9A0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68" y="2721840"/>
            <a:ext cx="2890516" cy="4091536"/>
          </a:xfrm>
          <a:prstGeom prst="rect">
            <a:avLst/>
          </a:prstGeom>
        </p:spPr>
      </p:pic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2915F035-5B97-4CFC-88D1-4D8D9B84FD4B}"/>
              </a:ext>
            </a:extLst>
          </p:cNvPr>
          <p:cNvCxnSpPr>
            <a:cxnSpLocks/>
          </p:cNvCxnSpPr>
          <p:nvPr/>
        </p:nvCxnSpPr>
        <p:spPr>
          <a:xfrm>
            <a:off x="7815955" y="5461134"/>
            <a:ext cx="3174" cy="222123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>
            <a:extLst>
              <a:ext uri="{FF2B5EF4-FFF2-40B4-BE49-F238E27FC236}">
                <a16:creationId xmlns:a16="http://schemas.microsoft.com/office/drawing/2014/main" id="{2DF02D55-D787-4265-A702-4F4FC83B2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7644" r="7744" b="3112"/>
          <a:stretch/>
        </p:blipFill>
        <p:spPr bwMode="auto">
          <a:xfrm>
            <a:off x="54882" y="2643164"/>
            <a:ext cx="3220974" cy="43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Mit lehet beküldeni?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Kizárólag A4 méretű dokumentum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oldal címoldal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címpozíció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80 oldal</a:t>
            </a:r>
          </a:p>
        </p:txBody>
      </p:sp>
    </p:spTree>
    <p:extLst>
      <p:ext uri="{BB962C8B-B14F-4D97-AF65-F5344CB8AC3E}">
        <p14:creationId xmlns:p14="http://schemas.microsoft.com/office/powerpoint/2010/main" val="37353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Funkciók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8815121"/>
              </p:ext>
            </p:extLst>
          </p:nvPr>
        </p:nvGraphicFramePr>
        <p:xfrm>
          <a:off x="737828" y="13974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1791492"/>
              </p:ext>
            </p:extLst>
          </p:nvPr>
        </p:nvGraphicFramePr>
        <p:xfrm>
          <a:off x="755576" y="3114812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5769919"/>
              </p:ext>
            </p:extLst>
          </p:nvPr>
        </p:nvGraphicFramePr>
        <p:xfrm>
          <a:off x="746786" y="48050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3521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hibridlevel.hu/landingpage/img/le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3" y="177526"/>
            <a:ext cx="32956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hibridlevel.hu/landingpage/img/envelope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8" y="4797152"/>
            <a:ext cx="34671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702B9C0-B706-CCB2-46B8-5D0281A2D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5" y="189738"/>
            <a:ext cx="4602220" cy="63675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7707B6-AAA2-A4B1-B65A-8EDD73BFE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5" y="189737"/>
            <a:ext cx="4602220" cy="63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9325E-6 L 0.00069 -0.68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389877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Magyarország</a:t>
            </a:r>
          </a:p>
          <a:p>
            <a:pPr marL="0" indent="0"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Minta Kft.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Kis Géza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Nevenincs utca 10.</a:t>
            </a:r>
          </a:p>
          <a:p>
            <a:pPr marL="0" indent="0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355976" y="1588168"/>
            <a:ext cx="4608512" cy="40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Walter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Heindl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Frau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Stelzer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Mariahilfer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strasse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AT-1070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Fizetési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módok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Bankkártya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Proforma (példa hiv. szám: HLU2013090901250)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 közleményben feltüntetni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Jóváírás (24 óra)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Számlázás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példány letölthető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Ügyfélnek kell kinyomtatni!</a:t>
            </a:r>
          </a:p>
          <a:p>
            <a:pPr lvl="1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7" name="Picture 1" descr="master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VISA_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vi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2970"/>
            <a:ext cx="5040560" cy="61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0E2E2-051F-42E4-8A5B-58CA3DB08712}"/>
              </a:ext>
            </a:extLst>
          </p:cNvPr>
          <p:cNvSpPr txBox="1"/>
          <p:nvPr/>
        </p:nvSpPr>
        <p:spPr>
          <a:xfrm>
            <a:off x="5652120" y="260730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Számla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Felszólító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Üzleti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Direkt marketing levelek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 „termék”</a:t>
            </a:r>
          </a:p>
        </p:txBody>
      </p:sp>
    </p:spTree>
    <p:extLst>
      <p:ext uri="{BB962C8B-B14F-4D97-AF65-F5344CB8AC3E}">
        <p14:creationId xmlns:p14="http://schemas.microsoft.com/office/powerpoint/2010/main" val="9671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2304256" cy="1143000"/>
          </a:xfrm>
        </p:spPr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Áraink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938DEC9-1E73-4635-A12D-6F2824848970}"/>
              </a:ext>
            </a:extLst>
          </p:cNvPr>
          <p:cNvSpPr txBox="1"/>
          <p:nvPr/>
        </p:nvSpPr>
        <p:spPr>
          <a:xfrm>
            <a:off x="107504" y="2622355"/>
            <a:ext cx="2448271" cy="404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*Külföldi küldemény esetén a tértivevény továbbra is papír alapon kerül előállításra és kézbesítésre.</a:t>
            </a: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nettó árak a 27% ÁFÁ-t nem tartalmazzák. </a:t>
            </a: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C5/C6 boríték esetén maximum 6 oldal küldhető. 6 oldalt meghaladó küldemények csak C4-es borítékba helyezhetők. </a:t>
            </a:r>
          </a:p>
          <a:p>
            <a:pPr algn="just"/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Maximális oldalszám 80.</a:t>
            </a:r>
          </a:p>
          <a:p>
            <a:pPr algn="just"/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árlistában szereplő árak 2023. január 1-től érvé-nyesek, valamint a minden-kori nyomdai és postai árak függvényében változhatnak.</a:t>
            </a:r>
            <a:endParaRPr lang="hu-H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A0467E5-AA2C-580E-486F-2344F4D2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19" y="116632"/>
            <a:ext cx="6411776" cy="65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7365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Megtakarítás a Hibridlevéllel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E3FB17C-DB26-F30D-CE9D-CC093453A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048672" cy="57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305" y="109546"/>
            <a:ext cx="6675387" cy="85725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Referenciáink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8EB063-BAC4-290A-A7B5-CD54F6BF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196752"/>
            <a:ext cx="8748464" cy="45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B3712ABA-9386-4ABD-8428-B7957F248D44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Kérdés esetén keressen minket bizalommal:</a:t>
            </a:r>
          </a:p>
          <a:p>
            <a:r>
              <a:rPr lang="hu-HU" sz="2400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ugyfelszolgalat@hibridlevel.hu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319107-9BC1-4282-9010-F028AA89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0" y="692696"/>
            <a:ext cx="7113612" cy="43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2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67407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Hogyan működik?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965179" y="4231625"/>
            <a:ext cx="1368152" cy="0"/>
          </a:xfrm>
          <a:prstGeom prst="line">
            <a:avLst/>
          </a:prstGeom>
          <a:ln w="76200">
            <a:solidFill>
              <a:srgbClr val="A2D1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999811" y="439498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Dokumentum beküldés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333331" y="4231625"/>
            <a:ext cx="13681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367963" y="439498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Feldolgozás,</a:t>
            </a:r>
          </a:p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Követés</a:t>
            </a:r>
          </a:p>
        </p:txBody>
      </p:sp>
      <p:cxnSp>
        <p:nvCxnSpPr>
          <p:cNvPr id="18" name="Egyenes összekötő 17"/>
          <p:cNvCxnSpPr/>
          <p:nvPr/>
        </p:nvCxnSpPr>
        <p:spPr>
          <a:xfrm flipV="1">
            <a:off x="3701483" y="4231624"/>
            <a:ext cx="3272585" cy="152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701483" y="444917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Gyártás</a:t>
            </a:r>
          </a:p>
        </p:txBody>
      </p:sp>
      <p:cxnSp>
        <p:nvCxnSpPr>
          <p:cNvPr id="21" name="Egyenes összekötő 20"/>
          <p:cNvCxnSpPr/>
          <p:nvPr/>
        </p:nvCxnSpPr>
        <p:spPr>
          <a:xfrm>
            <a:off x="6974068" y="4231624"/>
            <a:ext cx="13681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974068" y="444764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Posta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7" y="1076722"/>
            <a:ext cx="7377041" cy="280048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65DA5E6-B4EF-4031-B46F-4072F087A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" y="4999684"/>
            <a:ext cx="419992" cy="531475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9AA82AA5-C56E-4556-8A17-643B38A415CD}"/>
              </a:ext>
            </a:extLst>
          </p:cNvPr>
          <p:cNvSpPr txBox="1"/>
          <p:nvPr/>
        </p:nvSpPr>
        <p:spPr>
          <a:xfrm>
            <a:off x="2198844" y="615845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óra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F6BA429-3BAC-4AB1-9F95-AC354B2278E6}"/>
              </a:ext>
            </a:extLst>
          </p:cNvPr>
          <p:cNvSpPr txBox="1"/>
          <p:nvPr/>
        </p:nvSpPr>
        <p:spPr>
          <a:xfrm>
            <a:off x="5577006" y="6089298"/>
            <a:ext cx="201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16-22 óra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E659CF4-7AFA-4ADF-939C-EA4D798D6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666647" y="5180858"/>
            <a:ext cx="353726" cy="446001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94E2F01-E706-4C1C-B23F-305928CDD6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819047" y="5333258"/>
            <a:ext cx="353726" cy="446001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8E5DDF6D-058E-4B7C-8DC4-0377E91E47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971447" y="5485658"/>
            <a:ext cx="353726" cy="44600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E823E68-4CC7-46C4-93EA-470687DFF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123847" y="5638058"/>
            <a:ext cx="353726" cy="446001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8D9FEE3C-A4E9-44A8-B52F-18C3DE7F5F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276247" y="5790458"/>
            <a:ext cx="353726" cy="446001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145FE98-B3E0-4325-975B-2196D83FC6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1" y="5294504"/>
            <a:ext cx="789555" cy="789555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ED48448A-49B4-49F9-A8B0-582C41F8D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6" y="5315766"/>
            <a:ext cx="1485867" cy="606188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6454905D-2CBB-40F6-A7F4-CDCE205428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68" y="5243496"/>
            <a:ext cx="888708" cy="650118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06D53E47-1EDB-4072-9B1D-709F9ACEA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36193"/>
            <a:ext cx="789555" cy="7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691680" y="3717032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feldolgozás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(automatikus)</a:t>
            </a:r>
          </a:p>
        </p:txBody>
      </p:sp>
      <p:sp>
        <p:nvSpPr>
          <p:cNvPr id="9" name="Téglalap 8"/>
          <p:cNvSpPr/>
          <p:nvPr/>
        </p:nvSpPr>
        <p:spPr>
          <a:xfrm>
            <a:off x="4716016" y="3717032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51520" y="5229200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Borítékolás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(gépi)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228184" y="5229200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8" name="Egyenes összekötő nyíllal 7"/>
          <p:cNvCxnSpPr>
            <a:stCxn id="6" idx="3"/>
            <a:endCxn id="9" idx="1"/>
          </p:cNvCxnSpPr>
          <p:nvPr/>
        </p:nvCxnSpPr>
        <p:spPr>
          <a:xfrm>
            <a:off x="4355976" y="4293096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/>
          <p:cNvCxnSpPr>
            <a:cxnSpLocks/>
            <a:stCxn id="9" idx="2"/>
            <a:endCxn id="11" idx="0"/>
          </p:cNvCxnSpPr>
          <p:nvPr/>
        </p:nvCxnSpPr>
        <p:spPr>
          <a:xfrm rot="5400000">
            <a:off x="3635896" y="2816932"/>
            <a:ext cx="360040" cy="4464496"/>
          </a:xfrm>
          <a:prstGeom prst="bentConnector3">
            <a:avLst>
              <a:gd name="adj1" fmla="val 50000"/>
            </a:avLst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915816" y="5799803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cxnSpLocks/>
          </p:cNvCxnSpPr>
          <p:nvPr/>
        </p:nvCxnSpPr>
        <p:spPr>
          <a:xfrm>
            <a:off x="5868144" y="5805264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15" y="1005527"/>
            <a:ext cx="6607778" cy="2695769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Gyártási folyamat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275856" y="5229200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Ellenőrzés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(feladójegyzék alapján)</a:t>
            </a:r>
          </a:p>
        </p:txBody>
      </p:sp>
    </p:spTree>
    <p:extLst>
      <p:ext uri="{BB962C8B-B14F-4D97-AF65-F5344CB8AC3E}">
        <p14:creationId xmlns:p14="http://schemas.microsoft.com/office/powerpoint/2010/main" val="3207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Követés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1628800"/>
            <a:ext cx="8612239" cy="28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Felhasználó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kezelés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556792"/>
            <a:ext cx="8507413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2" y="4077072"/>
            <a:ext cx="8532440" cy="24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7884368" y="4869159"/>
            <a:ext cx="576064" cy="1621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3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Dokumentum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beküldés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7EDBBA-26B8-4450-BED2-F7F50AC11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711429"/>
              </p:ext>
            </p:extLst>
          </p:nvPr>
        </p:nvGraphicFramePr>
        <p:xfrm>
          <a:off x="971600" y="1916832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C60756-8A0E-40DA-B99B-A6728B444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126810"/>
              </p:ext>
            </p:extLst>
          </p:nvPr>
        </p:nvGraphicFramePr>
        <p:xfrm>
          <a:off x="942465" y="4253955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46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112368"/>
            <a:ext cx="6779096" cy="3556992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Microsoft Word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Adobe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Reader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(PDF)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Egyéb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 tallózás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0200"/>
            <a:ext cx="5661397" cy="173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8" y="4890864"/>
            <a:ext cx="10414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6949" y="1891134"/>
            <a:ext cx="226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</a:t>
            </a:r>
          </a:p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kliens</a:t>
            </a:r>
          </a:p>
        </p:txBody>
      </p:sp>
      <p:sp>
        <p:nvSpPr>
          <p:cNvPr id="5" name="Téglalap 4"/>
          <p:cNvSpPr/>
          <p:nvPr/>
        </p:nvSpPr>
        <p:spPr>
          <a:xfrm>
            <a:off x="5580112" y="2320280"/>
            <a:ext cx="864096" cy="864096"/>
          </a:xfrm>
          <a:prstGeom prst="rect">
            <a:avLst/>
          </a:prstGeom>
          <a:noFill/>
          <a:ln>
            <a:solidFill>
              <a:srgbClr val="9CB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2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68760"/>
            <a:ext cx="6552728" cy="5151029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</p:spTree>
    <p:extLst>
      <p:ext uri="{BB962C8B-B14F-4D97-AF65-F5344CB8AC3E}">
        <p14:creationId xmlns:p14="http://schemas.microsoft.com/office/powerpoint/2010/main" val="57864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F4E0431A768C04AA87CA9AA94D3345C" ma:contentTypeVersion="16" ma:contentTypeDescription="Új dokumentum létrehozása." ma:contentTypeScope="" ma:versionID="f675dbb751053e17a48f0d070a28d90b">
  <xsd:schema xmlns:xsd="http://www.w3.org/2001/XMLSchema" xmlns:xs="http://www.w3.org/2001/XMLSchema" xmlns:p="http://schemas.microsoft.com/office/2006/metadata/properties" xmlns:ns2="46626853-6b9f-459c-987f-4810ac3f70d9" xmlns:ns3="dd3f6e3a-011a-4c2c-8c86-2b805d83508f" targetNamespace="http://schemas.microsoft.com/office/2006/metadata/properties" ma:root="true" ma:fieldsID="01543c1fc404da37119658cfb792491c" ns2:_="" ns3:_="">
    <xsd:import namespace="46626853-6b9f-459c-987f-4810ac3f70d9"/>
    <xsd:import namespace="dd3f6e3a-011a-4c2c-8c86-2b805d8350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26853-6b9f-459c-987f-4810ac3f7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9a929d72-03c4-4c4f-8e1f-2ffa569dd5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6e3a-011a-4c2c-8c86-2b805d8350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e5b2e3-0d7c-46a9-97dc-3a0507390ddd}" ma:internalName="TaxCatchAll" ma:showField="CatchAllData" ma:web="dd3f6e3a-011a-4c2c-8c86-2b805d8350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26853-6b9f-459c-987f-4810ac3f70d9">
      <Terms xmlns="http://schemas.microsoft.com/office/infopath/2007/PartnerControls"/>
    </lcf76f155ced4ddcb4097134ff3c332f>
    <TaxCatchAll xmlns="dd3f6e3a-011a-4c2c-8c86-2b805d83508f" xsi:nil="true"/>
  </documentManagement>
</p:properties>
</file>

<file path=customXml/itemProps1.xml><?xml version="1.0" encoding="utf-8"?>
<ds:datastoreItem xmlns:ds="http://schemas.openxmlformats.org/officeDocument/2006/customXml" ds:itemID="{FD46CD32-F73C-4E09-8E20-7088D3D302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F3E963-88A0-437B-8F24-38356A8FD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26853-6b9f-459c-987f-4810ac3f70d9"/>
    <ds:schemaRef ds:uri="dd3f6e3a-011a-4c2c-8c86-2b805d835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F40136-F4AB-4727-B65C-B06F417C3262}">
  <ds:schemaRefs>
    <ds:schemaRef ds:uri="dd3f6e3a-011a-4c2c-8c86-2b805d83508f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6626853-6b9f-459c-987f-4810ac3f70d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309</Words>
  <Application>Microsoft Office PowerPoint</Application>
  <PresentationFormat>Diavetítés a képernyőre (4:3 oldalarány)</PresentationFormat>
  <Paragraphs>115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Gotham Rounded Light</vt:lpstr>
      <vt:lpstr>Open Sans</vt:lpstr>
      <vt:lpstr>Office-téma</vt:lpstr>
      <vt:lpstr>1_Office-téma</vt:lpstr>
      <vt:lpstr>PowerPoint-bemutató</vt:lpstr>
      <vt:lpstr>A „termék”</vt:lpstr>
      <vt:lpstr>Hogyan működik?</vt:lpstr>
      <vt:lpstr>Gyártási folyamat</vt:lpstr>
      <vt:lpstr>Követés</vt:lpstr>
      <vt:lpstr>Felhasználó kezelés</vt:lpstr>
      <vt:lpstr>Dokumentum beküldés</vt:lpstr>
      <vt:lpstr>Virtuális nyomtató</vt:lpstr>
      <vt:lpstr>Virtuális nyomtató</vt:lpstr>
      <vt:lpstr>Hot-folder</vt:lpstr>
      <vt:lpstr>Web</vt:lpstr>
      <vt:lpstr>API integráció</vt:lpstr>
      <vt:lpstr>Integráció (API) számlázz.hu</vt:lpstr>
      <vt:lpstr>Egyedi levélküldés</vt:lpstr>
      <vt:lpstr>Mit lehet beküldeni?</vt:lpstr>
      <vt:lpstr>Funkciók</vt:lpstr>
      <vt:lpstr>PowerPoint-bemutató</vt:lpstr>
      <vt:lpstr>Helyes címzés</vt:lpstr>
      <vt:lpstr>Fizetési módok</vt:lpstr>
      <vt:lpstr>Áraink</vt:lpstr>
      <vt:lpstr>Megtakarítás a Hibridlevéllel</vt:lpstr>
      <vt:lpstr>Referenciáink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Leni</dc:creator>
  <cp:lastModifiedBy>Kovács Dóra</cp:lastModifiedBy>
  <cp:revision>100</cp:revision>
  <dcterms:created xsi:type="dcterms:W3CDTF">2014-09-25T10:58:15Z</dcterms:created>
  <dcterms:modified xsi:type="dcterms:W3CDTF">2022-12-29T13:00:37Z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0x0101005F4E0431A768C04AA87CA9AA94D3345C</vt:lpwstr>
  </property>
  <property fmtid="{D5CDD505-2E9C-101B-9397-08002B2CF9AE}" pid="3" name="MediaServiceImageTags">
    <vt:lpwstr/>
  </property>
</Properties>
</file>