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</p:sldMasterIdLst>
  <p:notesMasterIdLst>
    <p:notesMasterId r:id="rId29"/>
  </p:notesMasterIdLst>
  <p:sldIdLst>
    <p:sldId id="256" r:id="rId6"/>
    <p:sldId id="284" r:id="rId7"/>
    <p:sldId id="265" r:id="rId8"/>
    <p:sldId id="280" r:id="rId9"/>
    <p:sldId id="266" r:id="rId10"/>
    <p:sldId id="274" r:id="rId11"/>
    <p:sldId id="267" r:id="rId12"/>
    <p:sldId id="268" r:id="rId13"/>
    <p:sldId id="269" r:id="rId14"/>
    <p:sldId id="291" r:id="rId15"/>
    <p:sldId id="271" r:id="rId16"/>
    <p:sldId id="298" r:id="rId17"/>
    <p:sldId id="296" r:id="rId18"/>
    <p:sldId id="293" r:id="rId19"/>
    <p:sldId id="270" r:id="rId20"/>
    <p:sldId id="281" r:id="rId21"/>
    <p:sldId id="277" r:id="rId22"/>
    <p:sldId id="276" r:id="rId23"/>
    <p:sldId id="275" r:id="rId24"/>
    <p:sldId id="299" r:id="rId25"/>
    <p:sldId id="297" r:id="rId26"/>
    <p:sldId id="294" r:id="rId27"/>
    <p:sldId id="290" r:id="rId28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BBB0B"/>
    <a:srgbClr val="96C119"/>
    <a:srgbClr val="A2D109"/>
    <a:srgbClr val="9CB737"/>
    <a:srgbClr val="84E3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2FCF0DF-CF3A-5CF1-8908-234C96E6328F}" v="3" dt="2023-12-20T11:13:36.196"/>
    <p1510:client id="{416F0AE3-323B-4957-8892-5CF4EC84F351}" v="1" dt="2023-12-19T12:53:39.641"/>
    <p1510:client id="{C1468F3C-6642-49F7-AE0E-0B040E8934B5}" v="1" dt="2023-12-19T14:15:41.895"/>
  </p1510:revLst>
</p1510:revInfo>
</file>

<file path=ppt/tableStyles.xml><?xml version="1.0" encoding="utf-8"?>
<a:tblStyleLst xmlns:a="http://schemas.openxmlformats.org/drawingml/2006/main" def="{5C22544A-7EE6-4342-B048-85BDC9FD1C3A}">
  <a:tblStyle styleId="{9D7B26C5-4107-4FEC-AEDC-1716B250A1EF}" styleName="Világos stílus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microsoft.com/office/2016/11/relationships/changesInfo" Target="changesInfos/changesInfo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presProps" Target="presProps.xml"/><Relationship Id="rId35" Type="http://schemas.microsoft.com/office/2015/10/relationships/revisionInfo" Target="revisionInfo.xml"/><Relationship Id="rId8" Type="http://schemas.openxmlformats.org/officeDocument/2006/relationships/slide" Target="slides/slide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ajdács Nándor" userId="39a58f3a-4eb0-4122-8793-0a4c53f3a6dc" providerId="ADAL" clId="{C1468F3C-6642-49F7-AE0E-0B040E8934B5}"/>
    <pc:docChg chg="custSel modSld">
      <pc:chgData name="Gajdács Nándor" userId="39a58f3a-4eb0-4122-8793-0a4c53f3a6dc" providerId="ADAL" clId="{C1468F3C-6642-49F7-AE0E-0B040E8934B5}" dt="2023-12-19T14:15:44.270" v="29" actId="1038"/>
      <pc:docMkLst>
        <pc:docMk/>
      </pc:docMkLst>
      <pc:sldChg chg="addSp delSp modSp mod">
        <pc:chgData name="Gajdács Nándor" userId="39a58f3a-4eb0-4122-8793-0a4c53f3a6dc" providerId="ADAL" clId="{C1468F3C-6642-49F7-AE0E-0B040E8934B5}" dt="2023-12-19T14:15:44.270" v="29" actId="1038"/>
        <pc:sldMkLst>
          <pc:docMk/>
          <pc:sldMk cId="1995197601" sldId="297"/>
        </pc:sldMkLst>
        <pc:spChg chg="del">
          <ac:chgData name="Gajdács Nándor" userId="39a58f3a-4eb0-4122-8793-0a4c53f3a6dc" providerId="ADAL" clId="{C1468F3C-6642-49F7-AE0E-0B040E8934B5}" dt="2023-12-19T14:08:43.801" v="0" actId="478"/>
          <ac:spMkLst>
            <pc:docMk/>
            <pc:sldMk cId="1995197601" sldId="297"/>
            <ac:spMk id="3" creationId="{4C783B46-4DD5-05B5-0675-81D33F4CC9A5}"/>
          </ac:spMkLst>
        </pc:spChg>
        <pc:picChg chg="add mod">
          <ac:chgData name="Gajdács Nándor" userId="39a58f3a-4eb0-4122-8793-0a4c53f3a6dc" providerId="ADAL" clId="{C1468F3C-6642-49F7-AE0E-0B040E8934B5}" dt="2023-12-19T14:15:44.270" v="29" actId="1038"/>
          <ac:picMkLst>
            <pc:docMk/>
            <pc:sldMk cId="1995197601" sldId="297"/>
            <ac:picMk id="5" creationId="{CAF13425-66ED-6F6C-302C-079A8FC3E554}"/>
          </ac:picMkLst>
        </pc:picChg>
        <pc:picChg chg="del">
          <ac:chgData name="Gajdács Nándor" userId="39a58f3a-4eb0-4122-8793-0a4c53f3a6dc" providerId="ADAL" clId="{C1468F3C-6642-49F7-AE0E-0B040E8934B5}" dt="2023-12-19T14:15:41.895" v="26" actId="478"/>
          <ac:picMkLst>
            <pc:docMk/>
            <pc:sldMk cId="1995197601" sldId="297"/>
            <ac:picMk id="1026" creationId="{2E86A9BE-B941-E8F1-BB03-BE3A09666004}"/>
          </ac:picMkLst>
        </pc:picChg>
      </pc:sldChg>
    </pc:docChg>
  </pc:docChgLst>
  <pc:docChgLst>
    <pc:chgData name="Kovács Dóra" userId="S::kovacs.dora@hibridlevel.hu::18900684-aa54-4f5f-be49-88c91e0c368e" providerId="AD" clId="Web-{12FCF0DF-CF3A-5CF1-8908-234C96E6328F}"/>
    <pc:docChg chg="modSld">
      <pc:chgData name="Kovács Dóra" userId="S::kovacs.dora@hibridlevel.hu::18900684-aa54-4f5f-be49-88c91e0c368e" providerId="AD" clId="Web-{12FCF0DF-CF3A-5CF1-8908-234C96E6328F}" dt="2023-12-20T11:13:36.196" v="1"/>
      <pc:docMkLst>
        <pc:docMk/>
      </pc:docMkLst>
      <pc:sldChg chg="addSp delSp modSp">
        <pc:chgData name="Kovács Dóra" userId="S::kovacs.dora@hibridlevel.hu::18900684-aa54-4f5f-be49-88c91e0c368e" providerId="AD" clId="Web-{12FCF0DF-CF3A-5CF1-8908-234C96E6328F}" dt="2023-12-20T11:13:36.196" v="1"/>
        <pc:sldMkLst>
          <pc:docMk/>
          <pc:sldMk cId="1995197601" sldId="297"/>
        </pc:sldMkLst>
        <pc:picChg chg="add del mod">
          <ac:chgData name="Kovács Dóra" userId="S::kovacs.dora@hibridlevel.hu::18900684-aa54-4f5f-be49-88c91e0c368e" providerId="AD" clId="Web-{12FCF0DF-CF3A-5CF1-8908-234C96E6328F}" dt="2023-12-20T11:13:36.196" v="1"/>
          <ac:picMkLst>
            <pc:docMk/>
            <pc:sldMk cId="1995197601" sldId="297"/>
            <ac:picMk id="3" creationId="{7FD51DC4-E313-2432-B934-B6CECA29FBDC}"/>
          </ac:picMkLst>
        </pc:picChg>
      </pc:sldChg>
    </pc:docChg>
  </pc:docChgLst>
  <pc:docChgLst>
    <pc:chgData name="Kovács Dóra" userId="18900684-aa54-4f5f-be49-88c91e0c368e" providerId="ADAL" clId="{416F0AE3-323B-4957-8892-5CF4EC84F351}"/>
    <pc:docChg chg="custSel modSld">
      <pc:chgData name="Kovács Dóra" userId="18900684-aa54-4f5f-be49-88c91e0c368e" providerId="ADAL" clId="{416F0AE3-323B-4957-8892-5CF4EC84F351}" dt="2023-12-19T12:54:01.969" v="55" actId="1076"/>
      <pc:docMkLst>
        <pc:docMk/>
      </pc:docMkLst>
      <pc:sldChg chg="addSp modSp mod">
        <pc:chgData name="Kovács Dóra" userId="18900684-aa54-4f5f-be49-88c91e0c368e" providerId="ADAL" clId="{416F0AE3-323B-4957-8892-5CF4EC84F351}" dt="2023-12-19T12:54:01.969" v="55" actId="1076"/>
        <pc:sldMkLst>
          <pc:docMk/>
          <pc:sldMk cId="1995197601" sldId="297"/>
        </pc:sldMkLst>
        <pc:spChg chg="add mod">
          <ac:chgData name="Kovács Dóra" userId="18900684-aa54-4f5f-be49-88c91e0c368e" providerId="ADAL" clId="{416F0AE3-323B-4957-8892-5CF4EC84F351}" dt="2023-12-19T12:54:01.969" v="55" actId="1076"/>
          <ac:spMkLst>
            <pc:docMk/>
            <pc:sldMk cId="1995197601" sldId="297"/>
            <ac:spMk id="3" creationId="{4C783B46-4DD5-05B5-0675-81D33F4CC9A5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7578C3D-CEF9-4DC2-9D4E-2803473D223F}" type="doc">
      <dgm:prSet loTypeId="urn:microsoft.com/office/officeart/2005/8/layout/default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hu-HU"/>
        </a:p>
      </dgm:t>
    </dgm:pt>
    <dgm:pt modelId="{854D5056-B18E-4C30-B052-AC2A5FB3DBFB}">
      <dgm:prSet custT="1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>
        <a:gradFill>
          <a:gsLst>
            <a:gs pos="37000">
              <a:srgbClr val="9BBB0B"/>
            </a:gs>
            <a:gs pos="0">
              <a:schemeClr val="bg1"/>
            </a:gs>
          </a:gsLst>
        </a:gradFill>
        <a:ln/>
      </dgm:spPr>
      <dgm:t>
        <a:bodyPr rtlCol="0" anchor="ctr"/>
        <a:lstStyle/>
        <a:p>
          <a:pPr marL="0" algn="ctr" defTabSz="914400" rtl="0" eaLnBrk="1" latinLnBrk="0" hangingPunct="1"/>
          <a:r>
            <a:rPr lang="hu-HU" sz="1600" b="1" kern="1200" dirty="0">
              <a:solidFill>
                <a:schemeClr val="lt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Virtuális nyomtató (kliens)</a:t>
          </a:r>
        </a:p>
      </dgm:t>
    </dgm:pt>
    <dgm:pt modelId="{8C120661-96B0-4DC8-96C0-57861A41154A}" type="parTrans" cxnId="{ACB40B75-EC58-4606-9011-0B7382614FAC}">
      <dgm:prSet/>
      <dgm:spPr/>
      <dgm:t>
        <a:bodyPr/>
        <a:lstStyle/>
        <a:p>
          <a:endParaRPr lang="hu-HU" sz="110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02BE5F48-28AC-4649-B0A9-A022037991F5}" type="sibTrans" cxnId="{ACB40B75-EC58-4606-9011-0B7382614FAC}">
      <dgm:prSet/>
      <dgm:spPr/>
      <dgm:t>
        <a:bodyPr/>
        <a:lstStyle/>
        <a:p>
          <a:endParaRPr lang="hu-HU" sz="110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FFC1F6CE-5EF9-4CC3-8218-57363ABF9CE1}">
      <dgm:prSet custT="1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>
        <a:gradFill>
          <a:gsLst>
            <a:gs pos="37000">
              <a:srgbClr val="9BBB0B"/>
            </a:gs>
            <a:gs pos="0">
              <a:schemeClr val="bg1"/>
            </a:gs>
          </a:gsLst>
        </a:gradFill>
        <a:ln/>
      </dgm:spPr>
      <dgm:t>
        <a:bodyPr spcFirstLastPara="0" vert="horz" wrap="square" lIns="91440" tIns="91440" rIns="91440" bIns="91440" numCol="1" spcCol="1270" rtlCol="0" anchor="ctr" anchorCtr="0"/>
        <a:lstStyle/>
        <a:p>
          <a:pPr marL="0" algn="ctr" defTabSz="914400" rtl="0" eaLnBrk="1" latinLnBrk="0" hangingPunct="1"/>
          <a:r>
            <a:rPr lang="hu-HU" sz="1600" b="1" kern="1200" dirty="0">
              <a:solidFill>
                <a:schemeClr val="lt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Hot-</a:t>
          </a:r>
          <a:r>
            <a:rPr lang="hu-HU" sz="1600" b="1" kern="1200" dirty="0" err="1">
              <a:solidFill>
                <a:schemeClr val="lt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Folder</a:t>
          </a:r>
          <a:r>
            <a:rPr lang="hu-HU" sz="1600" b="1" kern="1200" dirty="0">
              <a:solidFill>
                <a:schemeClr val="lt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(kliens)</a:t>
          </a:r>
        </a:p>
      </dgm:t>
    </dgm:pt>
    <dgm:pt modelId="{5B54E8B8-8048-46D3-BE36-8EDEA11427E1}" type="parTrans" cxnId="{F88E074C-82A2-4A0E-9E99-AD503941D03D}">
      <dgm:prSet/>
      <dgm:spPr/>
      <dgm:t>
        <a:bodyPr/>
        <a:lstStyle/>
        <a:p>
          <a:endParaRPr lang="hu-HU" sz="110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88BDB9A1-B0D1-4A44-BE4A-EAEB30335B73}" type="sibTrans" cxnId="{F88E074C-82A2-4A0E-9E99-AD503941D03D}">
      <dgm:prSet/>
      <dgm:spPr/>
      <dgm:t>
        <a:bodyPr/>
        <a:lstStyle/>
        <a:p>
          <a:endParaRPr lang="hu-HU" sz="110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BB62141E-D682-4FCA-A80A-3B950F26460D}">
      <dgm:prSet custT="1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>
        <a:gradFill>
          <a:gsLst>
            <a:gs pos="37000">
              <a:srgbClr val="9BBB0B"/>
            </a:gs>
            <a:gs pos="0">
              <a:schemeClr val="bg1"/>
            </a:gs>
          </a:gsLst>
        </a:gradFill>
        <a:ln/>
      </dgm:spPr>
      <dgm:t>
        <a:bodyPr spcFirstLastPara="0" vert="horz" wrap="square" lIns="91440" tIns="91440" rIns="91440" bIns="91440" numCol="1" spcCol="1270" rtlCol="0" anchor="ctr" anchorCtr="0"/>
        <a:lstStyle/>
        <a:p>
          <a:pPr marL="0" lvl="0" indent="0" algn="ctr" defTabSz="91440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600" b="1" kern="1200" dirty="0">
              <a:solidFill>
                <a:schemeClr val="lt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Web - gyorsküldés</a:t>
          </a:r>
        </a:p>
      </dgm:t>
    </dgm:pt>
    <dgm:pt modelId="{C3097D5E-0650-4048-A0DA-FBB0FAF72201}" type="parTrans" cxnId="{828FFED2-CCC0-41F9-880C-F77A14E574E3}">
      <dgm:prSet/>
      <dgm:spPr/>
      <dgm:t>
        <a:bodyPr/>
        <a:lstStyle/>
        <a:p>
          <a:endParaRPr lang="hu-HU"/>
        </a:p>
      </dgm:t>
    </dgm:pt>
    <dgm:pt modelId="{4E5E8425-F052-468E-A44A-25B70A4FD010}" type="sibTrans" cxnId="{828FFED2-CCC0-41F9-880C-F77A14E574E3}">
      <dgm:prSet/>
      <dgm:spPr/>
      <dgm:t>
        <a:bodyPr/>
        <a:lstStyle/>
        <a:p>
          <a:endParaRPr lang="hu-HU"/>
        </a:p>
      </dgm:t>
    </dgm:pt>
    <dgm:pt modelId="{89B6A062-31C5-4942-8398-76FB96EB430B}" type="pres">
      <dgm:prSet presAssocID="{17578C3D-CEF9-4DC2-9D4E-2803473D223F}" presName="diagram" presStyleCnt="0">
        <dgm:presLayoutVars>
          <dgm:dir/>
          <dgm:resizeHandles val="exact"/>
        </dgm:presLayoutVars>
      </dgm:prSet>
      <dgm:spPr/>
    </dgm:pt>
    <dgm:pt modelId="{77B4CDD3-EEE7-4F21-BE9F-3B43FD1B96CD}" type="pres">
      <dgm:prSet presAssocID="{854D5056-B18E-4C30-B052-AC2A5FB3DBFB}" presName="node" presStyleLbl="node1" presStyleIdx="0" presStyleCnt="3">
        <dgm:presLayoutVars>
          <dgm:bulletEnabled val="1"/>
        </dgm:presLayoutVars>
      </dgm:prSet>
      <dgm:spPr>
        <a:xfrm>
          <a:off x="0" y="293118"/>
          <a:ext cx="2143283" cy="1285970"/>
        </a:xfrm>
        <a:prstGeom prst="rect">
          <a:avLst/>
        </a:prstGeom>
      </dgm:spPr>
    </dgm:pt>
    <dgm:pt modelId="{B867A607-914E-4350-A222-10E8F2E7E838}" type="pres">
      <dgm:prSet presAssocID="{02BE5F48-28AC-4649-B0A9-A022037991F5}" presName="sibTrans" presStyleCnt="0"/>
      <dgm:spPr/>
    </dgm:pt>
    <dgm:pt modelId="{AB29ADC0-8307-4549-B496-4CEE30D74C3B}" type="pres">
      <dgm:prSet presAssocID="{FFC1F6CE-5EF9-4CC3-8218-57363ABF9CE1}" presName="node" presStyleLbl="node1" presStyleIdx="1" presStyleCnt="3">
        <dgm:presLayoutVars>
          <dgm:bulletEnabled val="1"/>
        </dgm:presLayoutVars>
      </dgm:prSet>
      <dgm:spPr>
        <a:xfrm>
          <a:off x="2357612" y="293118"/>
          <a:ext cx="2143283" cy="1285970"/>
        </a:xfrm>
        <a:prstGeom prst="rect">
          <a:avLst/>
        </a:prstGeom>
      </dgm:spPr>
    </dgm:pt>
    <dgm:pt modelId="{639866C4-D703-4E28-B1BA-ED8C674E1AB9}" type="pres">
      <dgm:prSet presAssocID="{88BDB9A1-B0D1-4A44-BE4A-EAEB30335B73}" presName="sibTrans" presStyleCnt="0"/>
      <dgm:spPr/>
    </dgm:pt>
    <dgm:pt modelId="{93335DAC-FDC6-424E-8F5B-42F258579A23}" type="pres">
      <dgm:prSet presAssocID="{BB62141E-D682-4FCA-A80A-3B950F26460D}" presName="node" presStyleLbl="node1" presStyleIdx="2" presStyleCnt="3">
        <dgm:presLayoutVars>
          <dgm:bulletEnabled val="1"/>
        </dgm:presLayoutVars>
      </dgm:prSet>
      <dgm:spPr>
        <a:xfrm>
          <a:off x="4715224" y="293118"/>
          <a:ext cx="2143283" cy="1285970"/>
        </a:xfrm>
        <a:prstGeom prst="rect">
          <a:avLst/>
        </a:prstGeom>
      </dgm:spPr>
    </dgm:pt>
  </dgm:ptLst>
  <dgm:cxnLst>
    <dgm:cxn modelId="{F88E074C-82A2-4A0E-9E99-AD503941D03D}" srcId="{17578C3D-CEF9-4DC2-9D4E-2803473D223F}" destId="{FFC1F6CE-5EF9-4CC3-8218-57363ABF9CE1}" srcOrd="1" destOrd="0" parTransId="{5B54E8B8-8048-46D3-BE36-8EDEA11427E1}" sibTransId="{88BDB9A1-B0D1-4A44-BE4A-EAEB30335B73}"/>
    <dgm:cxn modelId="{ACB40B75-EC58-4606-9011-0B7382614FAC}" srcId="{17578C3D-CEF9-4DC2-9D4E-2803473D223F}" destId="{854D5056-B18E-4C30-B052-AC2A5FB3DBFB}" srcOrd="0" destOrd="0" parTransId="{8C120661-96B0-4DC8-96C0-57861A41154A}" sibTransId="{02BE5F48-28AC-4649-B0A9-A022037991F5}"/>
    <dgm:cxn modelId="{9F348288-5136-453E-BC86-4691966DEDA9}" type="presOf" srcId="{854D5056-B18E-4C30-B052-AC2A5FB3DBFB}" destId="{77B4CDD3-EEE7-4F21-BE9F-3B43FD1B96CD}" srcOrd="0" destOrd="0" presId="urn:microsoft.com/office/officeart/2005/8/layout/default"/>
    <dgm:cxn modelId="{B6F88BA3-58D6-4D56-8074-ECE5BC45CF59}" type="presOf" srcId="{17578C3D-CEF9-4DC2-9D4E-2803473D223F}" destId="{89B6A062-31C5-4942-8398-76FB96EB430B}" srcOrd="0" destOrd="0" presId="urn:microsoft.com/office/officeart/2005/8/layout/default"/>
    <dgm:cxn modelId="{5B072FA9-35A0-4120-AD81-B1616BA6A060}" type="presOf" srcId="{BB62141E-D682-4FCA-A80A-3B950F26460D}" destId="{93335DAC-FDC6-424E-8F5B-42F258579A23}" srcOrd="0" destOrd="0" presId="urn:microsoft.com/office/officeart/2005/8/layout/default"/>
    <dgm:cxn modelId="{828FFED2-CCC0-41F9-880C-F77A14E574E3}" srcId="{17578C3D-CEF9-4DC2-9D4E-2803473D223F}" destId="{BB62141E-D682-4FCA-A80A-3B950F26460D}" srcOrd="2" destOrd="0" parTransId="{C3097D5E-0650-4048-A0DA-FBB0FAF72201}" sibTransId="{4E5E8425-F052-468E-A44A-25B70A4FD010}"/>
    <dgm:cxn modelId="{545CC5DD-EFDE-4E74-B5CE-8F2EC60A9A1F}" type="presOf" srcId="{FFC1F6CE-5EF9-4CC3-8218-57363ABF9CE1}" destId="{AB29ADC0-8307-4549-B496-4CEE30D74C3B}" srcOrd="0" destOrd="0" presId="urn:microsoft.com/office/officeart/2005/8/layout/default"/>
    <dgm:cxn modelId="{BFA6CCAE-7EB4-4277-AE57-0E6FC17DEA6D}" type="presParOf" srcId="{89B6A062-31C5-4942-8398-76FB96EB430B}" destId="{77B4CDD3-EEE7-4F21-BE9F-3B43FD1B96CD}" srcOrd="0" destOrd="0" presId="urn:microsoft.com/office/officeart/2005/8/layout/default"/>
    <dgm:cxn modelId="{E664D73B-2458-446C-BDF7-A8811119906C}" type="presParOf" srcId="{89B6A062-31C5-4942-8398-76FB96EB430B}" destId="{B867A607-914E-4350-A222-10E8F2E7E838}" srcOrd="1" destOrd="0" presId="urn:microsoft.com/office/officeart/2005/8/layout/default"/>
    <dgm:cxn modelId="{53EEEC25-C679-4D42-8105-48BC07AC2E9E}" type="presParOf" srcId="{89B6A062-31C5-4942-8398-76FB96EB430B}" destId="{AB29ADC0-8307-4549-B496-4CEE30D74C3B}" srcOrd="2" destOrd="0" presId="urn:microsoft.com/office/officeart/2005/8/layout/default"/>
    <dgm:cxn modelId="{C27E65B2-92E6-47AB-8A94-D365AC5F3028}" type="presParOf" srcId="{89B6A062-31C5-4942-8398-76FB96EB430B}" destId="{639866C4-D703-4E28-B1BA-ED8C674E1AB9}" srcOrd="3" destOrd="0" presId="urn:microsoft.com/office/officeart/2005/8/layout/default"/>
    <dgm:cxn modelId="{4C6C3842-CEED-48E9-B816-057CC186DC34}" type="presParOf" srcId="{89B6A062-31C5-4942-8398-76FB96EB430B}" destId="{93335DAC-FDC6-424E-8F5B-42F258579A23}" srcOrd="4" destOrd="0" presId="urn:microsoft.com/office/officeart/2005/8/layout/default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7578C3D-CEF9-4DC2-9D4E-2803473D223F}" type="doc">
      <dgm:prSet loTypeId="urn:microsoft.com/office/officeart/2005/8/layout/default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hu-HU"/>
        </a:p>
      </dgm:t>
    </dgm:pt>
    <dgm:pt modelId="{854D5056-B18E-4C30-B052-AC2A5FB3DBFB}">
      <dgm:prSet custT="1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>
        <a:gradFill>
          <a:gsLst>
            <a:gs pos="37000">
              <a:srgbClr val="9BBB0B"/>
            </a:gs>
            <a:gs pos="0">
              <a:schemeClr val="bg1"/>
            </a:gs>
          </a:gsLst>
        </a:gradFill>
        <a:ln/>
      </dgm:spPr>
      <dgm:t>
        <a:bodyPr spcFirstLastPara="0" vert="horz" wrap="square" lIns="91440" tIns="91440" rIns="91440" bIns="91440" numCol="1" spcCol="1270" rtlCol="0" anchor="ctr" anchorCtr="0"/>
        <a:lstStyle/>
        <a:p>
          <a:pPr marL="0" algn="ctr" defTabSz="914400" rtl="0" eaLnBrk="1" latinLnBrk="0" hangingPunct="1"/>
          <a:r>
            <a:rPr lang="hu-HU" sz="1600" b="1" kern="1200" dirty="0">
              <a:solidFill>
                <a:schemeClr val="lt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Web - Levélkezelő</a:t>
          </a:r>
        </a:p>
      </dgm:t>
    </dgm:pt>
    <dgm:pt modelId="{8C120661-96B0-4DC8-96C0-57861A41154A}" type="parTrans" cxnId="{ACB40B75-EC58-4606-9011-0B7382614FAC}">
      <dgm:prSet/>
      <dgm:spPr/>
      <dgm:t>
        <a:bodyPr/>
        <a:lstStyle/>
        <a:p>
          <a:endParaRPr lang="hu-HU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02BE5F48-28AC-4649-B0A9-A022037991F5}" type="sibTrans" cxnId="{ACB40B75-EC58-4606-9011-0B7382614FAC}">
      <dgm:prSet/>
      <dgm:spPr/>
      <dgm:t>
        <a:bodyPr/>
        <a:lstStyle/>
        <a:p>
          <a:endParaRPr lang="hu-HU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FFC1F6CE-5EF9-4CC3-8218-57363ABF9CE1}">
      <dgm:prSet custT="1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>
        <a:gradFill>
          <a:gsLst>
            <a:gs pos="37000">
              <a:srgbClr val="9BBB0B"/>
            </a:gs>
            <a:gs pos="0">
              <a:schemeClr val="bg1"/>
            </a:gs>
          </a:gsLst>
        </a:gradFill>
        <a:ln/>
      </dgm:spPr>
      <dgm:t>
        <a:bodyPr spcFirstLastPara="0" vert="horz" wrap="square" lIns="91440" tIns="91440" rIns="91440" bIns="91440" numCol="1" spcCol="1270" rtlCol="0" anchor="ctr" anchorCtr="0"/>
        <a:lstStyle/>
        <a:p>
          <a:pPr marL="0" algn="ctr" defTabSz="914400" rtl="0" eaLnBrk="1" latinLnBrk="0" hangingPunct="1"/>
          <a:r>
            <a:rPr lang="hu-HU" sz="1600" b="1" kern="1200" dirty="0">
              <a:solidFill>
                <a:schemeClr val="lt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API (CRM,ERP)</a:t>
          </a:r>
        </a:p>
      </dgm:t>
    </dgm:pt>
    <dgm:pt modelId="{5B54E8B8-8048-46D3-BE36-8EDEA11427E1}" type="parTrans" cxnId="{F88E074C-82A2-4A0E-9E99-AD503941D03D}">
      <dgm:prSet/>
      <dgm:spPr/>
      <dgm:t>
        <a:bodyPr/>
        <a:lstStyle/>
        <a:p>
          <a:endParaRPr lang="hu-HU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88BDB9A1-B0D1-4A44-BE4A-EAEB30335B73}" type="sibTrans" cxnId="{F88E074C-82A2-4A0E-9E99-AD503941D03D}">
      <dgm:prSet/>
      <dgm:spPr/>
      <dgm:t>
        <a:bodyPr/>
        <a:lstStyle/>
        <a:p>
          <a:endParaRPr lang="hu-HU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9710FB59-84A3-4311-9705-009E58042A48}">
      <dgm:prSet custT="1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>
        <a:gradFill>
          <a:gsLst>
            <a:gs pos="37000">
              <a:srgbClr val="9BBB0B"/>
            </a:gs>
            <a:gs pos="0">
              <a:schemeClr val="bg1"/>
            </a:gs>
          </a:gsLst>
        </a:gradFill>
        <a:ln/>
      </dgm:spPr>
      <dgm:t>
        <a:bodyPr spcFirstLastPara="0" vert="horz" wrap="square" lIns="91440" tIns="91440" rIns="91440" bIns="91440" numCol="1" spcCol="1270" rtlCol="0" anchor="ctr" anchorCtr="0"/>
        <a:lstStyle/>
        <a:p>
          <a:pPr marL="0" algn="ctr" defTabSz="914400" rtl="0" eaLnBrk="1" latinLnBrk="0" hangingPunct="1"/>
          <a:r>
            <a:rPr lang="hu-HU" sz="1600" b="1" kern="1200" dirty="0">
              <a:solidFill>
                <a:schemeClr val="lt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Egyedi </a:t>
          </a:r>
          <a:r>
            <a:rPr lang="hu-HU" sz="1600" b="1" kern="1200" dirty="0" err="1">
              <a:solidFill>
                <a:schemeClr val="lt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levélküldések</a:t>
          </a:r>
          <a:endParaRPr lang="hu-HU" sz="1600" b="1" kern="1200" dirty="0">
            <a:solidFill>
              <a:schemeClr val="lt1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3E11CB20-0DDC-4CDC-BBB7-564601A79C2A}" type="parTrans" cxnId="{5EFBD44A-AA42-4367-9037-03657D4AE9F6}">
      <dgm:prSet/>
      <dgm:spPr/>
      <dgm:t>
        <a:bodyPr/>
        <a:lstStyle/>
        <a:p>
          <a:endParaRPr lang="hu-HU"/>
        </a:p>
      </dgm:t>
    </dgm:pt>
    <dgm:pt modelId="{B7AC937D-A36B-4AFF-B4A0-7DCAC9D1689B}" type="sibTrans" cxnId="{5EFBD44A-AA42-4367-9037-03657D4AE9F6}">
      <dgm:prSet/>
      <dgm:spPr/>
      <dgm:t>
        <a:bodyPr/>
        <a:lstStyle/>
        <a:p>
          <a:endParaRPr lang="hu-HU"/>
        </a:p>
      </dgm:t>
    </dgm:pt>
    <dgm:pt modelId="{89B6A062-31C5-4942-8398-76FB96EB430B}" type="pres">
      <dgm:prSet presAssocID="{17578C3D-CEF9-4DC2-9D4E-2803473D223F}" presName="diagram" presStyleCnt="0">
        <dgm:presLayoutVars>
          <dgm:dir/>
          <dgm:resizeHandles val="exact"/>
        </dgm:presLayoutVars>
      </dgm:prSet>
      <dgm:spPr/>
    </dgm:pt>
    <dgm:pt modelId="{77B4CDD3-EEE7-4F21-BE9F-3B43FD1B96CD}" type="pres">
      <dgm:prSet presAssocID="{854D5056-B18E-4C30-B052-AC2A5FB3DBFB}" presName="node" presStyleLbl="node1" presStyleIdx="0" presStyleCnt="3">
        <dgm:presLayoutVars>
          <dgm:bulletEnabled val="1"/>
        </dgm:presLayoutVars>
      </dgm:prSet>
      <dgm:spPr>
        <a:xfrm>
          <a:off x="0" y="293118"/>
          <a:ext cx="2143283" cy="1285970"/>
        </a:xfrm>
        <a:prstGeom prst="rect">
          <a:avLst/>
        </a:prstGeom>
      </dgm:spPr>
    </dgm:pt>
    <dgm:pt modelId="{B867A607-914E-4350-A222-10E8F2E7E838}" type="pres">
      <dgm:prSet presAssocID="{02BE5F48-28AC-4649-B0A9-A022037991F5}" presName="sibTrans" presStyleCnt="0"/>
      <dgm:spPr/>
    </dgm:pt>
    <dgm:pt modelId="{AB29ADC0-8307-4549-B496-4CEE30D74C3B}" type="pres">
      <dgm:prSet presAssocID="{FFC1F6CE-5EF9-4CC3-8218-57363ABF9CE1}" presName="node" presStyleLbl="node1" presStyleIdx="1" presStyleCnt="3">
        <dgm:presLayoutVars>
          <dgm:bulletEnabled val="1"/>
        </dgm:presLayoutVars>
      </dgm:prSet>
      <dgm:spPr>
        <a:xfrm>
          <a:off x="2357612" y="293118"/>
          <a:ext cx="2143283" cy="1285970"/>
        </a:xfrm>
        <a:prstGeom prst="rect">
          <a:avLst/>
        </a:prstGeom>
      </dgm:spPr>
    </dgm:pt>
    <dgm:pt modelId="{382E9002-AB60-4D78-AC0E-615D9E67D25A}" type="pres">
      <dgm:prSet presAssocID="{88BDB9A1-B0D1-4A44-BE4A-EAEB30335B73}" presName="sibTrans" presStyleCnt="0"/>
      <dgm:spPr/>
    </dgm:pt>
    <dgm:pt modelId="{CB046DCC-E219-4090-B70A-1B3BFE2A5D3A}" type="pres">
      <dgm:prSet presAssocID="{9710FB59-84A3-4311-9705-009E58042A48}" presName="node" presStyleLbl="node1" presStyleIdx="2" presStyleCnt="3">
        <dgm:presLayoutVars>
          <dgm:bulletEnabled val="1"/>
        </dgm:presLayoutVars>
      </dgm:prSet>
      <dgm:spPr>
        <a:xfrm>
          <a:off x="4715224" y="293118"/>
          <a:ext cx="2143283" cy="1285970"/>
        </a:xfrm>
        <a:prstGeom prst="rect">
          <a:avLst/>
        </a:prstGeom>
      </dgm:spPr>
    </dgm:pt>
  </dgm:ptLst>
  <dgm:cxnLst>
    <dgm:cxn modelId="{5EFBD44A-AA42-4367-9037-03657D4AE9F6}" srcId="{17578C3D-CEF9-4DC2-9D4E-2803473D223F}" destId="{9710FB59-84A3-4311-9705-009E58042A48}" srcOrd="2" destOrd="0" parTransId="{3E11CB20-0DDC-4CDC-BBB7-564601A79C2A}" sibTransId="{B7AC937D-A36B-4AFF-B4A0-7DCAC9D1689B}"/>
    <dgm:cxn modelId="{F88E074C-82A2-4A0E-9E99-AD503941D03D}" srcId="{17578C3D-CEF9-4DC2-9D4E-2803473D223F}" destId="{FFC1F6CE-5EF9-4CC3-8218-57363ABF9CE1}" srcOrd="1" destOrd="0" parTransId="{5B54E8B8-8048-46D3-BE36-8EDEA11427E1}" sibTransId="{88BDB9A1-B0D1-4A44-BE4A-EAEB30335B73}"/>
    <dgm:cxn modelId="{ACB40B75-EC58-4606-9011-0B7382614FAC}" srcId="{17578C3D-CEF9-4DC2-9D4E-2803473D223F}" destId="{854D5056-B18E-4C30-B052-AC2A5FB3DBFB}" srcOrd="0" destOrd="0" parTransId="{8C120661-96B0-4DC8-96C0-57861A41154A}" sibTransId="{02BE5F48-28AC-4649-B0A9-A022037991F5}"/>
    <dgm:cxn modelId="{E32CFF5A-A14F-4425-95D7-11739BB15012}" type="presOf" srcId="{9710FB59-84A3-4311-9705-009E58042A48}" destId="{CB046DCC-E219-4090-B70A-1B3BFE2A5D3A}" srcOrd="0" destOrd="0" presId="urn:microsoft.com/office/officeart/2005/8/layout/default"/>
    <dgm:cxn modelId="{9F348288-5136-453E-BC86-4691966DEDA9}" type="presOf" srcId="{854D5056-B18E-4C30-B052-AC2A5FB3DBFB}" destId="{77B4CDD3-EEE7-4F21-BE9F-3B43FD1B96CD}" srcOrd="0" destOrd="0" presId="urn:microsoft.com/office/officeart/2005/8/layout/default"/>
    <dgm:cxn modelId="{B6F88BA3-58D6-4D56-8074-ECE5BC45CF59}" type="presOf" srcId="{17578C3D-CEF9-4DC2-9D4E-2803473D223F}" destId="{89B6A062-31C5-4942-8398-76FB96EB430B}" srcOrd="0" destOrd="0" presId="urn:microsoft.com/office/officeart/2005/8/layout/default"/>
    <dgm:cxn modelId="{545CC5DD-EFDE-4E74-B5CE-8F2EC60A9A1F}" type="presOf" srcId="{FFC1F6CE-5EF9-4CC3-8218-57363ABF9CE1}" destId="{AB29ADC0-8307-4549-B496-4CEE30D74C3B}" srcOrd="0" destOrd="0" presId="urn:microsoft.com/office/officeart/2005/8/layout/default"/>
    <dgm:cxn modelId="{BFA6CCAE-7EB4-4277-AE57-0E6FC17DEA6D}" type="presParOf" srcId="{89B6A062-31C5-4942-8398-76FB96EB430B}" destId="{77B4CDD3-EEE7-4F21-BE9F-3B43FD1B96CD}" srcOrd="0" destOrd="0" presId="urn:microsoft.com/office/officeart/2005/8/layout/default"/>
    <dgm:cxn modelId="{E664D73B-2458-446C-BDF7-A8811119906C}" type="presParOf" srcId="{89B6A062-31C5-4942-8398-76FB96EB430B}" destId="{B867A607-914E-4350-A222-10E8F2E7E838}" srcOrd="1" destOrd="0" presId="urn:microsoft.com/office/officeart/2005/8/layout/default"/>
    <dgm:cxn modelId="{53EEEC25-C679-4D42-8105-48BC07AC2E9E}" type="presParOf" srcId="{89B6A062-31C5-4942-8398-76FB96EB430B}" destId="{AB29ADC0-8307-4549-B496-4CEE30D74C3B}" srcOrd="2" destOrd="0" presId="urn:microsoft.com/office/officeart/2005/8/layout/default"/>
    <dgm:cxn modelId="{55CB99FE-53D6-4BCF-A4C2-A480AA38A595}" type="presParOf" srcId="{89B6A062-31C5-4942-8398-76FB96EB430B}" destId="{382E9002-AB60-4D78-AC0E-615D9E67D25A}" srcOrd="3" destOrd="0" presId="urn:microsoft.com/office/officeart/2005/8/layout/default"/>
    <dgm:cxn modelId="{F92F2C6B-BA64-4E33-8FA3-3F4414A8CAF0}" type="presParOf" srcId="{89B6A062-31C5-4942-8398-76FB96EB430B}" destId="{CB046DCC-E219-4090-B70A-1B3BFE2A5D3A}" srcOrd="4" destOrd="0" presId="urn:microsoft.com/office/officeart/2005/8/layout/default"/>
  </dgm:cxnLst>
  <dgm:bg>
    <a:noFill/>
  </dgm:bg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7578C3D-CEF9-4DC2-9D4E-2803473D223F}" type="doc">
      <dgm:prSet loTypeId="urn:microsoft.com/office/officeart/2005/8/layout/default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hu-HU"/>
        </a:p>
      </dgm:t>
    </dgm:pt>
    <dgm:pt modelId="{854D5056-B18E-4C30-B052-AC2A5FB3DBFB}">
      <dgm:prSet custT="1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>
        <a:gradFill>
          <a:gsLst>
            <a:gs pos="37000">
              <a:srgbClr val="9BBB0B"/>
            </a:gs>
            <a:gs pos="0">
              <a:schemeClr val="bg1"/>
            </a:gs>
          </a:gsLst>
        </a:gradFill>
        <a:ln/>
      </dgm:spPr>
      <dgm:t>
        <a:bodyPr rtlCol="0" anchor="ctr"/>
        <a:lstStyle/>
        <a:p>
          <a:pPr marL="0" algn="ctr" defTabSz="914400" rtl="0" eaLnBrk="1" latinLnBrk="0" hangingPunct="1"/>
          <a:r>
            <a:rPr lang="hu-HU" sz="1600" b="1" kern="1200" dirty="0">
              <a:solidFill>
                <a:schemeClr val="lt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Fekete-fehér</a:t>
          </a:r>
          <a:br>
            <a:rPr lang="hu-HU" sz="1600" b="1" kern="1200">
              <a:solidFill>
                <a:schemeClr val="lt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</a:br>
          <a:r>
            <a:rPr lang="hu-HU" sz="1600" b="1" kern="1200">
              <a:solidFill>
                <a:schemeClr val="lt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Színes</a:t>
          </a:r>
          <a:endParaRPr lang="hu-HU" sz="1600" b="1" kern="1200" dirty="0">
            <a:solidFill>
              <a:schemeClr val="lt1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8C120661-96B0-4DC8-96C0-57861A41154A}" type="parTrans" cxnId="{ACB40B75-EC58-4606-9011-0B7382614FAC}">
      <dgm:prSet/>
      <dgm:spPr/>
      <dgm:t>
        <a:bodyPr/>
        <a:lstStyle/>
        <a:p>
          <a:endParaRPr lang="hu-HU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02BE5F48-28AC-4649-B0A9-A022037991F5}" type="sibTrans" cxnId="{ACB40B75-EC58-4606-9011-0B7382614FAC}">
      <dgm:prSet/>
      <dgm:spPr/>
      <dgm:t>
        <a:bodyPr/>
        <a:lstStyle/>
        <a:p>
          <a:endParaRPr lang="hu-HU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FFC1F6CE-5EF9-4CC3-8218-57363ABF9CE1}">
      <dgm:prSet custT="1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>
        <a:gradFill>
          <a:gsLst>
            <a:gs pos="37000">
              <a:srgbClr val="9BBB0B"/>
            </a:gs>
            <a:gs pos="0">
              <a:schemeClr val="bg1"/>
            </a:gs>
          </a:gsLst>
        </a:gradFill>
        <a:ln/>
      </dgm:spPr>
      <dgm:t>
        <a:bodyPr spcFirstLastPara="0" vert="horz" wrap="square" lIns="110490" tIns="110490" rIns="110490" bIns="110490" numCol="1" spcCol="1270" rtlCol="0" anchor="ctr" anchorCtr="0"/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600" b="1" kern="1200" dirty="0" err="1">
              <a:solidFill>
                <a:schemeClr val="lt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Simplex</a:t>
          </a:r>
          <a:br>
            <a:rPr lang="hu-HU" sz="2900" kern="1200" dirty="0">
              <a:solidFill>
                <a:prstClr val="whit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</a:br>
          <a:r>
            <a:rPr lang="hu-HU" sz="1600" b="1" kern="1200" dirty="0">
              <a:solidFill>
                <a:schemeClr val="lt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Duplex</a:t>
          </a:r>
        </a:p>
      </dgm:t>
    </dgm:pt>
    <dgm:pt modelId="{5B54E8B8-8048-46D3-BE36-8EDEA11427E1}" type="parTrans" cxnId="{F88E074C-82A2-4A0E-9E99-AD503941D03D}">
      <dgm:prSet/>
      <dgm:spPr/>
      <dgm:t>
        <a:bodyPr/>
        <a:lstStyle/>
        <a:p>
          <a:endParaRPr lang="hu-HU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88BDB9A1-B0D1-4A44-BE4A-EAEB30335B73}" type="sibTrans" cxnId="{F88E074C-82A2-4A0E-9E99-AD503941D03D}">
      <dgm:prSet/>
      <dgm:spPr/>
      <dgm:t>
        <a:bodyPr/>
        <a:lstStyle/>
        <a:p>
          <a:endParaRPr lang="hu-HU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1840AC18-855A-412C-B9AD-871C6DF98D4F}">
      <dgm:prSet custT="1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>
        <a:gradFill>
          <a:gsLst>
            <a:gs pos="37000">
              <a:srgbClr val="9BBB0B"/>
            </a:gs>
            <a:gs pos="0">
              <a:schemeClr val="bg1"/>
            </a:gs>
          </a:gsLst>
        </a:gradFill>
        <a:ln/>
      </dgm:spPr>
      <dgm:t>
        <a:bodyPr spcFirstLastPara="0" vert="horz" wrap="square" lIns="110490" tIns="110490" rIns="110490" bIns="110490" numCol="1" spcCol="1270" rtlCol="0" anchor="ctr" anchorCtr="0"/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600" b="1" kern="1200" dirty="0">
              <a:solidFill>
                <a:schemeClr val="lt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C5/6</a:t>
          </a:r>
          <a:br>
            <a:rPr lang="hu-HU" sz="2900" kern="1200" dirty="0">
              <a:solidFill>
                <a:prstClr val="whit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</a:br>
          <a:r>
            <a:rPr lang="hu-HU" sz="1600" b="1" kern="1200" dirty="0">
              <a:solidFill>
                <a:schemeClr val="lt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C4</a:t>
          </a:r>
        </a:p>
      </dgm:t>
    </dgm:pt>
    <dgm:pt modelId="{0F785B02-CC25-41A7-BFDA-0D258E2EB484}" type="parTrans" cxnId="{A652219C-D6AE-4DA9-BE94-341104E55B39}">
      <dgm:prSet/>
      <dgm:spPr/>
      <dgm:t>
        <a:bodyPr/>
        <a:lstStyle/>
        <a:p>
          <a:endParaRPr lang="hu-HU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CC2673E7-8AD9-4C18-A76E-8B89401D257B}" type="sibTrans" cxnId="{A652219C-D6AE-4DA9-BE94-341104E55B39}">
      <dgm:prSet/>
      <dgm:spPr/>
      <dgm:t>
        <a:bodyPr/>
        <a:lstStyle/>
        <a:p>
          <a:endParaRPr lang="hu-HU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89B6A062-31C5-4942-8398-76FB96EB430B}" type="pres">
      <dgm:prSet presAssocID="{17578C3D-CEF9-4DC2-9D4E-2803473D223F}" presName="diagram" presStyleCnt="0">
        <dgm:presLayoutVars>
          <dgm:dir/>
          <dgm:resizeHandles val="exact"/>
        </dgm:presLayoutVars>
      </dgm:prSet>
      <dgm:spPr/>
    </dgm:pt>
    <dgm:pt modelId="{77B4CDD3-EEE7-4F21-BE9F-3B43FD1B96CD}" type="pres">
      <dgm:prSet presAssocID="{854D5056-B18E-4C30-B052-AC2A5FB3DBFB}" presName="node" presStyleLbl="node1" presStyleIdx="0" presStyleCnt="3">
        <dgm:presLayoutVars>
          <dgm:bulletEnabled val="1"/>
        </dgm:presLayoutVars>
      </dgm:prSet>
      <dgm:spPr>
        <a:xfrm>
          <a:off x="0" y="302282"/>
          <a:ext cx="2396357" cy="1437814"/>
        </a:xfrm>
        <a:prstGeom prst="rect">
          <a:avLst/>
        </a:prstGeom>
      </dgm:spPr>
    </dgm:pt>
    <dgm:pt modelId="{B867A607-914E-4350-A222-10E8F2E7E838}" type="pres">
      <dgm:prSet presAssocID="{02BE5F48-28AC-4649-B0A9-A022037991F5}" presName="sibTrans" presStyleCnt="0"/>
      <dgm:spPr/>
    </dgm:pt>
    <dgm:pt modelId="{AB29ADC0-8307-4549-B496-4CEE30D74C3B}" type="pres">
      <dgm:prSet presAssocID="{FFC1F6CE-5EF9-4CC3-8218-57363ABF9CE1}" presName="node" presStyleLbl="node1" presStyleIdx="1" presStyleCnt="3">
        <dgm:presLayoutVars>
          <dgm:bulletEnabled val="1"/>
        </dgm:presLayoutVars>
      </dgm:prSet>
      <dgm:spPr>
        <a:xfrm>
          <a:off x="2635993" y="302282"/>
          <a:ext cx="2396357" cy="1437814"/>
        </a:xfrm>
        <a:prstGeom prst="rect">
          <a:avLst/>
        </a:prstGeom>
      </dgm:spPr>
    </dgm:pt>
    <dgm:pt modelId="{E898781C-08AD-43FE-9AF0-1CB79929AC82}" type="pres">
      <dgm:prSet presAssocID="{88BDB9A1-B0D1-4A44-BE4A-EAEB30335B73}" presName="sibTrans" presStyleCnt="0"/>
      <dgm:spPr/>
    </dgm:pt>
    <dgm:pt modelId="{9411EF2E-0B77-49E2-8532-E41E393247DE}" type="pres">
      <dgm:prSet presAssocID="{1840AC18-855A-412C-B9AD-871C6DF98D4F}" presName="node" presStyleLbl="node1" presStyleIdx="2" presStyleCnt="3">
        <dgm:presLayoutVars>
          <dgm:bulletEnabled val="1"/>
        </dgm:presLayoutVars>
      </dgm:prSet>
      <dgm:spPr>
        <a:xfrm>
          <a:off x="5271986" y="302282"/>
          <a:ext cx="2396357" cy="1437814"/>
        </a:xfrm>
        <a:prstGeom prst="rect">
          <a:avLst/>
        </a:prstGeom>
      </dgm:spPr>
    </dgm:pt>
  </dgm:ptLst>
  <dgm:cxnLst>
    <dgm:cxn modelId="{7D227D33-2E05-46A3-8065-53B7CE6E614E}" type="presOf" srcId="{1840AC18-855A-412C-B9AD-871C6DF98D4F}" destId="{9411EF2E-0B77-49E2-8532-E41E393247DE}" srcOrd="0" destOrd="0" presId="urn:microsoft.com/office/officeart/2005/8/layout/default"/>
    <dgm:cxn modelId="{F88E074C-82A2-4A0E-9E99-AD503941D03D}" srcId="{17578C3D-CEF9-4DC2-9D4E-2803473D223F}" destId="{FFC1F6CE-5EF9-4CC3-8218-57363ABF9CE1}" srcOrd="1" destOrd="0" parTransId="{5B54E8B8-8048-46D3-BE36-8EDEA11427E1}" sibTransId="{88BDB9A1-B0D1-4A44-BE4A-EAEB30335B73}"/>
    <dgm:cxn modelId="{ACB40B75-EC58-4606-9011-0B7382614FAC}" srcId="{17578C3D-CEF9-4DC2-9D4E-2803473D223F}" destId="{854D5056-B18E-4C30-B052-AC2A5FB3DBFB}" srcOrd="0" destOrd="0" parTransId="{8C120661-96B0-4DC8-96C0-57861A41154A}" sibTransId="{02BE5F48-28AC-4649-B0A9-A022037991F5}"/>
    <dgm:cxn modelId="{9F348288-5136-453E-BC86-4691966DEDA9}" type="presOf" srcId="{854D5056-B18E-4C30-B052-AC2A5FB3DBFB}" destId="{77B4CDD3-EEE7-4F21-BE9F-3B43FD1B96CD}" srcOrd="0" destOrd="0" presId="urn:microsoft.com/office/officeart/2005/8/layout/default"/>
    <dgm:cxn modelId="{A652219C-D6AE-4DA9-BE94-341104E55B39}" srcId="{17578C3D-CEF9-4DC2-9D4E-2803473D223F}" destId="{1840AC18-855A-412C-B9AD-871C6DF98D4F}" srcOrd="2" destOrd="0" parTransId="{0F785B02-CC25-41A7-BFDA-0D258E2EB484}" sibTransId="{CC2673E7-8AD9-4C18-A76E-8B89401D257B}"/>
    <dgm:cxn modelId="{B6F88BA3-58D6-4D56-8074-ECE5BC45CF59}" type="presOf" srcId="{17578C3D-CEF9-4DC2-9D4E-2803473D223F}" destId="{89B6A062-31C5-4942-8398-76FB96EB430B}" srcOrd="0" destOrd="0" presId="urn:microsoft.com/office/officeart/2005/8/layout/default"/>
    <dgm:cxn modelId="{545CC5DD-EFDE-4E74-B5CE-8F2EC60A9A1F}" type="presOf" srcId="{FFC1F6CE-5EF9-4CC3-8218-57363ABF9CE1}" destId="{AB29ADC0-8307-4549-B496-4CEE30D74C3B}" srcOrd="0" destOrd="0" presId="urn:microsoft.com/office/officeart/2005/8/layout/default"/>
    <dgm:cxn modelId="{BFA6CCAE-7EB4-4277-AE57-0E6FC17DEA6D}" type="presParOf" srcId="{89B6A062-31C5-4942-8398-76FB96EB430B}" destId="{77B4CDD3-EEE7-4F21-BE9F-3B43FD1B96CD}" srcOrd="0" destOrd="0" presId="urn:microsoft.com/office/officeart/2005/8/layout/default"/>
    <dgm:cxn modelId="{E664D73B-2458-446C-BDF7-A8811119906C}" type="presParOf" srcId="{89B6A062-31C5-4942-8398-76FB96EB430B}" destId="{B867A607-914E-4350-A222-10E8F2E7E838}" srcOrd="1" destOrd="0" presId="urn:microsoft.com/office/officeart/2005/8/layout/default"/>
    <dgm:cxn modelId="{53EEEC25-C679-4D42-8105-48BC07AC2E9E}" type="presParOf" srcId="{89B6A062-31C5-4942-8398-76FB96EB430B}" destId="{AB29ADC0-8307-4549-B496-4CEE30D74C3B}" srcOrd="2" destOrd="0" presId="urn:microsoft.com/office/officeart/2005/8/layout/default"/>
    <dgm:cxn modelId="{2EB8D7E3-ED8D-4152-AFE5-0D94DEBC79F0}" type="presParOf" srcId="{89B6A062-31C5-4942-8398-76FB96EB430B}" destId="{E898781C-08AD-43FE-9AF0-1CB79929AC82}" srcOrd="3" destOrd="0" presId="urn:microsoft.com/office/officeart/2005/8/layout/default"/>
    <dgm:cxn modelId="{8E224404-29EB-45E8-B2D5-E36A27748221}" type="presParOf" srcId="{89B6A062-31C5-4942-8398-76FB96EB430B}" destId="{9411EF2E-0B77-49E2-8532-E41E393247DE}" srcOrd="4" destOrd="0" presId="urn:microsoft.com/office/officeart/2005/8/layout/default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7578C3D-CEF9-4DC2-9D4E-2803473D223F}" type="doc">
      <dgm:prSet loTypeId="urn:microsoft.com/office/officeart/2005/8/layout/default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hu-HU"/>
        </a:p>
      </dgm:t>
    </dgm:pt>
    <dgm:pt modelId="{854D5056-B18E-4C30-B052-AC2A5FB3DBFB}">
      <dgm:prSet custT="1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>
        <a:gradFill>
          <a:gsLst>
            <a:gs pos="37000">
              <a:srgbClr val="9BBB0B"/>
            </a:gs>
            <a:gs pos="0">
              <a:schemeClr val="bg1"/>
            </a:gs>
          </a:gsLst>
        </a:gradFill>
        <a:ln/>
      </dgm:spPr>
      <dgm:t>
        <a:bodyPr spcFirstLastPara="0" vert="horz" wrap="square" lIns="110490" tIns="110490" rIns="110490" bIns="110490" numCol="1" spcCol="1270" rtlCol="0" anchor="ctr" anchorCtr="0"/>
        <a:lstStyle/>
        <a:p>
          <a:r>
            <a:rPr lang="hu-HU" sz="1600" b="1" kern="1200" dirty="0">
              <a:solidFill>
                <a:schemeClr val="lt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Normál</a:t>
          </a:r>
        </a:p>
      </dgm:t>
    </dgm:pt>
    <dgm:pt modelId="{8C120661-96B0-4DC8-96C0-57861A41154A}" type="parTrans" cxnId="{ACB40B75-EC58-4606-9011-0B7382614FAC}">
      <dgm:prSet/>
      <dgm:spPr/>
      <dgm:t>
        <a:bodyPr/>
        <a:lstStyle/>
        <a:p>
          <a:endParaRPr lang="hu-HU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02BE5F48-28AC-4649-B0A9-A022037991F5}" type="sibTrans" cxnId="{ACB40B75-EC58-4606-9011-0B7382614FAC}">
      <dgm:prSet/>
      <dgm:spPr/>
      <dgm:t>
        <a:bodyPr/>
        <a:lstStyle/>
        <a:p>
          <a:endParaRPr lang="hu-HU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CA82EE0C-6F48-4200-9C3B-89CED5B5ACA6}">
      <dgm:prSet custT="1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>
        <a:gradFill>
          <a:gsLst>
            <a:gs pos="37000">
              <a:srgbClr val="9BBB0B"/>
            </a:gs>
            <a:gs pos="0">
              <a:schemeClr val="bg1"/>
            </a:gs>
          </a:gsLst>
        </a:gradFill>
        <a:ln/>
      </dgm:spPr>
      <dgm:t>
        <a:bodyPr spcFirstLastPara="0" vert="horz" wrap="square" lIns="110490" tIns="110490" rIns="110490" bIns="110490" numCol="1" spcCol="1270" rtlCol="0" anchor="ctr" anchorCtr="0"/>
        <a:lstStyle/>
        <a:p>
          <a:pPr marL="0" algn="ctr" defTabSz="914400" rtl="0" eaLnBrk="1" latinLnBrk="0" hangingPunct="1"/>
          <a:r>
            <a:rPr lang="hu-HU" sz="1600" b="1" kern="1200" dirty="0">
              <a:solidFill>
                <a:schemeClr val="lt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Elsőbbségi</a:t>
          </a:r>
        </a:p>
      </dgm:t>
    </dgm:pt>
    <dgm:pt modelId="{F1142C2D-F2CD-4302-884F-C7175A687F34}" type="parTrans" cxnId="{4167C559-468D-4FE2-8BE3-D4CD342A2C9F}">
      <dgm:prSet/>
      <dgm:spPr/>
      <dgm:t>
        <a:bodyPr/>
        <a:lstStyle/>
        <a:p>
          <a:endParaRPr lang="hu-HU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DCA6BD5A-4B99-4796-B159-2618BDA37EEC}" type="sibTrans" cxnId="{4167C559-468D-4FE2-8BE3-D4CD342A2C9F}">
      <dgm:prSet/>
      <dgm:spPr/>
      <dgm:t>
        <a:bodyPr/>
        <a:lstStyle/>
        <a:p>
          <a:endParaRPr lang="hu-HU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D81B36BE-3860-4C90-956E-213E264D1DEB}">
      <dgm:prSet custT="1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>
        <a:gradFill>
          <a:gsLst>
            <a:gs pos="37000">
              <a:srgbClr val="9BBB0B"/>
            </a:gs>
            <a:gs pos="0">
              <a:schemeClr val="bg1"/>
            </a:gs>
          </a:gsLst>
        </a:gradFill>
        <a:ln/>
      </dgm:spPr>
      <dgm:t>
        <a:bodyPr spcFirstLastPara="0" vert="horz" wrap="square" lIns="110490" tIns="110490" rIns="110490" bIns="110490" numCol="1" spcCol="1270" rtlCol="0" anchor="ctr" anchorCtr="0"/>
        <a:lstStyle/>
        <a:p>
          <a:pPr marL="0" lvl="0" indent="0" algn="ctr" defTabSz="91440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600" b="1" kern="1200" dirty="0">
              <a:solidFill>
                <a:schemeClr val="lt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Ajánlott</a:t>
          </a:r>
        </a:p>
      </dgm:t>
    </dgm:pt>
    <dgm:pt modelId="{A456A1D7-1186-4F3A-A050-6D83EB4031CC}" type="parTrans" cxnId="{FEC91038-5BBE-4BDD-8FAB-4ACC7D78B429}">
      <dgm:prSet/>
      <dgm:spPr/>
      <dgm:t>
        <a:bodyPr/>
        <a:lstStyle/>
        <a:p>
          <a:endParaRPr lang="hu-HU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D713F03E-E14C-4E53-A708-BB7FD4092C1B}" type="sibTrans" cxnId="{FEC91038-5BBE-4BDD-8FAB-4ACC7D78B429}">
      <dgm:prSet/>
      <dgm:spPr/>
      <dgm:t>
        <a:bodyPr/>
        <a:lstStyle/>
        <a:p>
          <a:endParaRPr lang="hu-HU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55F5F3BD-3A46-42A4-B481-EAC31DDA34B2}">
      <dgm:prSet custT="1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>
        <a:gradFill>
          <a:gsLst>
            <a:gs pos="37000">
              <a:srgbClr val="9BBB0B"/>
            </a:gs>
            <a:gs pos="0">
              <a:schemeClr val="bg1"/>
            </a:gs>
          </a:gsLst>
        </a:gradFill>
        <a:ln/>
      </dgm:spPr>
      <dgm:t>
        <a:bodyPr spcFirstLastPara="0" vert="horz" wrap="square" lIns="110490" tIns="110490" rIns="110490" bIns="110490" numCol="1" spcCol="1270" rtlCol="0" anchor="ctr" anchorCtr="0"/>
        <a:lstStyle/>
        <a:p>
          <a:pPr marL="0" lvl="0" indent="0" algn="ctr" defTabSz="91440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600" b="1" kern="1200" dirty="0">
              <a:solidFill>
                <a:schemeClr val="lt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Tértivevényes</a:t>
          </a:r>
        </a:p>
      </dgm:t>
    </dgm:pt>
    <dgm:pt modelId="{CBC0E6F5-ABA4-4F1D-BD5F-8AED567CE86B}" type="parTrans" cxnId="{71450B71-76CF-4470-99E0-A5C1D468B97E}">
      <dgm:prSet/>
      <dgm:spPr/>
      <dgm:t>
        <a:bodyPr/>
        <a:lstStyle/>
        <a:p>
          <a:endParaRPr lang="hu-HU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5D2F9A1F-463D-4017-B652-A8828F6DDAAD}" type="sibTrans" cxnId="{71450B71-76CF-4470-99E0-A5C1D468B97E}">
      <dgm:prSet/>
      <dgm:spPr/>
      <dgm:t>
        <a:bodyPr/>
        <a:lstStyle/>
        <a:p>
          <a:endParaRPr lang="hu-HU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89B6A062-31C5-4942-8398-76FB96EB430B}" type="pres">
      <dgm:prSet presAssocID="{17578C3D-CEF9-4DC2-9D4E-2803473D223F}" presName="diagram" presStyleCnt="0">
        <dgm:presLayoutVars>
          <dgm:dir/>
          <dgm:resizeHandles val="exact"/>
        </dgm:presLayoutVars>
      </dgm:prSet>
      <dgm:spPr/>
    </dgm:pt>
    <dgm:pt modelId="{77B4CDD3-EEE7-4F21-BE9F-3B43FD1B96CD}" type="pres">
      <dgm:prSet presAssocID="{854D5056-B18E-4C30-B052-AC2A5FB3DBFB}" presName="node" presStyleLbl="node1" presStyleIdx="0" presStyleCnt="4">
        <dgm:presLayoutVars>
          <dgm:bulletEnabled val="1"/>
        </dgm:presLayoutVars>
      </dgm:prSet>
      <dgm:spPr>
        <a:xfrm>
          <a:off x="2246" y="486502"/>
          <a:ext cx="1782290" cy="1069374"/>
        </a:xfrm>
        <a:prstGeom prst="rect">
          <a:avLst/>
        </a:prstGeom>
      </dgm:spPr>
    </dgm:pt>
    <dgm:pt modelId="{B867A607-914E-4350-A222-10E8F2E7E838}" type="pres">
      <dgm:prSet presAssocID="{02BE5F48-28AC-4649-B0A9-A022037991F5}" presName="sibTrans" presStyleCnt="0"/>
      <dgm:spPr/>
    </dgm:pt>
    <dgm:pt modelId="{7869B19E-3525-4216-A5C2-37C3CCF4DE71}" type="pres">
      <dgm:prSet presAssocID="{CA82EE0C-6F48-4200-9C3B-89CED5B5ACA6}" presName="node" presStyleLbl="node1" presStyleIdx="1" presStyleCnt="4">
        <dgm:presLayoutVars>
          <dgm:bulletEnabled val="1"/>
        </dgm:presLayoutVars>
      </dgm:prSet>
      <dgm:spPr>
        <a:xfrm>
          <a:off x="1962766" y="486502"/>
          <a:ext cx="1782290" cy="1069374"/>
        </a:xfrm>
        <a:prstGeom prst="rect">
          <a:avLst/>
        </a:prstGeom>
      </dgm:spPr>
    </dgm:pt>
    <dgm:pt modelId="{D02935A9-5072-46F7-9CBA-31EDA6A9FA02}" type="pres">
      <dgm:prSet presAssocID="{DCA6BD5A-4B99-4796-B159-2618BDA37EEC}" presName="sibTrans" presStyleCnt="0"/>
      <dgm:spPr/>
    </dgm:pt>
    <dgm:pt modelId="{0FE9564F-92B2-44F5-9DEE-890E04F91B49}" type="pres">
      <dgm:prSet presAssocID="{D81B36BE-3860-4C90-956E-213E264D1DEB}" presName="node" presStyleLbl="node1" presStyleIdx="2" presStyleCnt="4">
        <dgm:presLayoutVars>
          <dgm:bulletEnabled val="1"/>
        </dgm:presLayoutVars>
      </dgm:prSet>
      <dgm:spPr>
        <a:xfrm>
          <a:off x="3923286" y="486502"/>
          <a:ext cx="1782290" cy="1069374"/>
        </a:xfrm>
        <a:prstGeom prst="rect">
          <a:avLst/>
        </a:prstGeom>
      </dgm:spPr>
    </dgm:pt>
    <dgm:pt modelId="{34CD2EDD-BBAE-4DB2-BD36-462E7B993D90}" type="pres">
      <dgm:prSet presAssocID="{D713F03E-E14C-4E53-A708-BB7FD4092C1B}" presName="sibTrans" presStyleCnt="0"/>
      <dgm:spPr/>
    </dgm:pt>
    <dgm:pt modelId="{7032487A-7F47-49B8-B1D6-A1F36F32309B}" type="pres">
      <dgm:prSet presAssocID="{55F5F3BD-3A46-42A4-B481-EAC31DDA34B2}" presName="node" presStyleLbl="node1" presStyleIdx="3" presStyleCnt="4">
        <dgm:presLayoutVars>
          <dgm:bulletEnabled val="1"/>
        </dgm:presLayoutVars>
      </dgm:prSet>
      <dgm:spPr>
        <a:xfrm>
          <a:off x="5883806" y="486502"/>
          <a:ext cx="1782290" cy="1069374"/>
        </a:xfrm>
        <a:prstGeom prst="rect">
          <a:avLst/>
        </a:prstGeom>
      </dgm:spPr>
    </dgm:pt>
  </dgm:ptLst>
  <dgm:cxnLst>
    <dgm:cxn modelId="{FEC91038-5BBE-4BDD-8FAB-4ACC7D78B429}" srcId="{17578C3D-CEF9-4DC2-9D4E-2803473D223F}" destId="{D81B36BE-3860-4C90-956E-213E264D1DEB}" srcOrd="2" destOrd="0" parTransId="{A456A1D7-1186-4F3A-A050-6D83EB4031CC}" sibTransId="{D713F03E-E14C-4E53-A708-BB7FD4092C1B}"/>
    <dgm:cxn modelId="{F6664567-F50A-4E02-AC4E-DFBB6A3DF870}" type="presOf" srcId="{D81B36BE-3860-4C90-956E-213E264D1DEB}" destId="{0FE9564F-92B2-44F5-9DEE-890E04F91B49}" srcOrd="0" destOrd="0" presId="urn:microsoft.com/office/officeart/2005/8/layout/default"/>
    <dgm:cxn modelId="{71450B71-76CF-4470-99E0-A5C1D468B97E}" srcId="{17578C3D-CEF9-4DC2-9D4E-2803473D223F}" destId="{55F5F3BD-3A46-42A4-B481-EAC31DDA34B2}" srcOrd="3" destOrd="0" parTransId="{CBC0E6F5-ABA4-4F1D-BD5F-8AED567CE86B}" sibTransId="{5D2F9A1F-463D-4017-B652-A8828F6DDAAD}"/>
    <dgm:cxn modelId="{ACB40B75-EC58-4606-9011-0B7382614FAC}" srcId="{17578C3D-CEF9-4DC2-9D4E-2803473D223F}" destId="{854D5056-B18E-4C30-B052-AC2A5FB3DBFB}" srcOrd="0" destOrd="0" parTransId="{8C120661-96B0-4DC8-96C0-57861A41154A}" sibTransId="{02BE5F48-28AC-4649-B0A9-A022037991F5}"/>
    <dgm:cxn modelId="{4167C559-468D-4FE2-8BE3-D4CD342A2C9F}" srcId="{17578C3D-CEF9-4DC2-9D4E-2803473D223F}" destId="{CA82EE0C-6F48-4200-9C3B-89CED5B5ACA6}" srcOrd="1" destOrd="0" parTransId="{F1142C2D-F2CD-4302-884F-C7175A687F34}" sibTransId="{DCA6BD5A-4B99-4796-B159-2618BDA37EEC}"/>
    <dgm:cxn modelId="{74663389-EDFB-4BA4-92CF-5811F6807357}" type="presOf" srcId="{17578C3D-CEF9-4DC2-9D4E-2803473D223F}" destId="{89B6A062-31C5-4942-8398-76FB96EB430B}" srcOrd="0" destOrd="0" presId="urn:microsoft.com/office/officeart/2005/8/layout/default"/>
    <dgm:cxn modelId="{7956F7AC-52A3-47F3-B5BE-626D834F9509}" type="presOf" srcId="{854D5056-B18E-4C30-B052-AC2A5FB3DBFB}" destId="{77B4CDD3-EEE7-4F21-BE9F-3B43FD1B96CD}" srcOrd="0" destOrd="0" presId="urn:microsoft.com/office/officeart/2005/8/layout/default"/>
    <dgm:cxn modelId="{6BD0E6D8-1AB6-40A4-9871-5B46CF2BF724}" type="presOf" srcId="{55F5F3BD-3A46-42A4-B481-EAC31DDA34B2}" destId="{7032487A-7F47-49B8-B1D6-A1F36F32309B}" srcOrd="0" destOrd="0" presId="urn:microsoft.com/office/officeart/2005/8/layout/default"/>
    <dgm:cxn modelId="{6064E5E9-16DE-4521-B174-F1B06BB9400E}" type="presOf" srcId="{CA82EE0C-6F48-4200-9C3B-89CED5B5ACA6}" destId="{7869B19E-3525-4216-A5C2-37C3CCF4DE71}" srcOrd="0" destOrd="0" presId="urn:microsoft.com/office/officeart/2005/8/layout/default"/>
    <dgm:cxn modelId="{31AB5181-1875-4B57-9797-6C3187B7DBC1}" type="presParOf" srcId="{89B6A062-31C5-4942-8398-76FB96EB430B}" destId="{77B4CDD3-EEE7-4F21-BE9F-3B43FD1B96CD}" srcOrd="0" destOrd="0" presId="urn:microsoft.com/office/officeart/2005/8/layout/default"/>
    <dgm:cxn modelId="{CDFF0DFD-533C-47F4-82FF-EDA6041B1A0C}" type="presParOf" srcId="{89B6A062-31C5-4942-8398-76FB96EB430B}" destId="{B867A607-914E-4350-A222-10E8F2E7E838}" srcOrd="1" destOrd="0" presId="urn:microsoft.com/office/officeart/2005/8/layout/default"/>
    <dgm:cxn modelId="{B2010440-4DD4-413C-A618-55845329BF7D}" type="presParOf" srcId="{89B6A062-31C5-4942-8398-76FB96EB430B}" destId="{7869B19E-3525-4216-A5C2-37C3CCF4DE71}" srcOrd="2" destOrd="0" presId="urn:microsoft.com/office/officeart/2005/8/layout/default"/>
    <dgm:cxn modelId="{CA9A07D7-B4B1-4639-9512-27B618001E86}" type="presParOf" srcId="{89B6A062-31C5-4942-8398-76FB96EB430B}" destId="{D02935A9-5072-46F7-9CBA-31EDA6A9FA02}" srcOrd="3" destOrd="0" presId="urn:microsoft.com/office/officeart/2005/8/layout/default"/>
    <dgm:cxn modelId="{24369C92-1E23-4845-89FF-6BB8C20E5254}" type="presParOf" srcId="{89B6A062-31C5-4942-8398-76FB96EB430B}" destId="{0FE9564F-92B2-44F5-9DEE-890E04F91B49}" srcOrd="4" destOrd="0" presId="urn:microsoft.com/office/officeart/2005/8/layout/default"/>
    <dgm:cxn modelId="{D1DBFF03-261A-424E-BCBE-A7CE942709A7}" type="presParOf" srcId="{89B6A062-31C5-4942-8398-76FB96EB430B}" destId="{34CD2EDD-BBAE-4DB2-BD36-462E7B993D90}" srcOrd="5" destOrd="0" presId="urn:microsoft.com/office/officeart/2005/8/layout/default"/>
    <dgm:cxn modelId="{8B1636CC-4143-4E69-8053-5B7843387F3D}" type="presParOf" srcId="{89B6A062-31C5-4942-8398-76FB96EB430B}" destId="{7032487A-7F47-49B8-B1D6-A1F36F32309B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7578C3D-CEF9-4DC2-9D4E-2803473D223F}" type="doc">
      <dgm:prSet loTypeId="urn:microsoft.com/office/officeart/2005/8/layout/default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hu-HU"/>
        </a:p>
      </dgm:t>
    </dgm:pt>
    <dgm:pt modelId="{854D5056-B18E-4C30-B052-AC2A5FB3DBFB}">
      <dgm:prSet custT="1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>
        <a:gradFill>
          <a:gsLst>
            <a:gs pos="37000">
              <a:srgbClr val="9BBB0B"/>
            </a:gs>
            <a:gs pos="0">
              <a:schemeClr val="bg1"/>
            </a:gs>
          </a:gsLst>
        </a:gradFill>
        <a:ln/>
      </dgm:spPr>
      <dgm:t>
        <a:bodyPr spcFirstLastPara="0" vert="horz" wrap="square" lIns="110490" tIns="110490" rIns="110490" bIns="110490" numCol="1" spcCol="1270" rtlCol="0" anchor="ctr" anchorCtr="0"/>
        <a:lstStyle/>
        <a:p>
          <a:r>
            <a:rPr lang="hu-HU" sz="1600" b="1" kern="1200" dirty="0">
              <a:solidFill>
                <a:schemeClr val="lt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Felhasználó</a:t>
          </a:r>
          <a:r>
            <a:rPr lang="hu-HU" sz="31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</a:t>
          </a:r>
          <a:r>
            <a:rPr lang="hu-HU" sz="1600" b="1" kern="1200" dirty="0">
              <a:solidFill>
                <a:schemeClr val="lt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kezelés</a:t>
          </a:r>
        </a:p>
      </dgm:t>
    </dgm:pt>
    <dgm:pt modelId="{8C120661-96B0-4DC8-96C0-57861A41154A}" type="parTrans" cxnId="{ACB40B75-EC58-4606-9011-0B7382614FAC}">
      <dgm:prSet/>
      <dgm:spPr/>
      <dgm:t>
        <a:bodyPr/>
        <a:lstStyle/>
        <a:p>
          <a:endParaRPr lang="hu-HU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02BE5F48-28AC-4649-B0A9-A022037991F5}" type="sibTrans" cxnId="{ACB40B75-EC58-4606-9011-0B7382614FAC}">
      <dgm:prSet/>
      <dgm:spPr/>
      <dgm:t>
        <a:bodyPr/>
        <a:lstStyle/>
        <a:p>
          <a:endParaRPr lang="hu-HU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FFC1F6CE-5EF9-4CC3-8218-57363ABF9CE1}">
      <dgm:prSet custT="1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>
        <a:gradFill>
          <a:gsLst>
            <a:gs pos="37000">
              <a:srgbClr val="9BBB0B"/>
            </a:gs>
            <a:gs pos="0">
              <a:schemeClr val="bg1"/>
            </a:gs>
          </a:gsLst>
        </a:gradFill>
        <a:ln/>
      </dgm:spPr>
      <dgm:t>
        <a:bodyPr spcFirstLastPara="0" vert="horz" wrap="square" lIns="110490" tIns="110490" rIns="110490" bIns="110490" numCol="1" spcCol="1270" rtlCol="0" anchor="ctr" anchorCtr="0"/>
        <a:lstStyle/>
        <a:p>
          <a:r>
            <a:rPr lang="hu-HU" sz="1600" b="1" kern="1200" dirty="0">
              <a:solidFill>
                <a:schemeClr val="lt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On-line</a:t>
          </a:r>
          <a:r>
            <a:rPr lang="hu-HU" sz="31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</a:t>
          </a:r>
          <a:r>
            <a:rPr lang="hu-HU" sz="1600" b="1" kern="1200" dirty="0">
              <a:solidFill>
                <a:schemeClr val="lt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fizetés</a:t>
          </a:r>
        </a:p>
      </dgm:t>
    </dgm:pt>
    <dgm:pt modelId="{5B54E8B8-8048-46D3-BE36-8EDEA11427E1}" type="parTrans" cxnId="{F88E074C-82A2-4A0E-9E99-AD503941D03D}">
      <dgm:prSet/>
      <dgm:spPr/>
      <dgm:t>
        <a:bodyPr/>
        <a:lstStyle/>
        <a:p>
          <a:endParaRPr lang="hu-HU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88BDB9A1-B0D1-4A44-BE4A-EAEB30335B73}" type="sibTrans" cxnId="{F88E074C-82A2-4A0E-9E99-AD503941D03D}">
      <dgm:prSet/>
      <dgm:spPr/>
      <dgm:t>
        <a:bodyPr/>
        <a:lstStyle/>
        <a:p>
          <a:endParaRPr lang="hu-HU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1840AC18-855A-412C-B9AD-871C6DF98D4F}">
      <dgm:prSet custT="1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>
        <a:gradFill>
          <a:gsLst>
            <a:gs pos="37000">
              <a:srgbClr val="9BBB0B"/>
            </a:gs>
            <a:gs pos="0">
              <a:schemeClr val="bg1"/>
            </a:gs>
          </a:gsLst>
        </a:gradFill>
        <a:ln/>
      </dgm:spPr>
      <dgm:t>
        <a:bodyPr spcFirstLastPara="0" vert="horz" wrap="square" lIns="110490" tIns="110490" rIns="110490" bIns="110490" numCol="1" spcCol="1270" rtlCol="0" anchor="ctr" anchorCtr="0"/>
        <a:lstStyle/>
        <a:p>
          <a:r>
            <a:rPr lang="hu-HU" sz="1600" b="1" kern="1200" dirty="0">
              <a:solidFill>
                <a:schemeClr val="lt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Számlázás</a:t>
          </a:r>
        </a:p>
      </dgm:t>
    </dgm:pt>
    <dgm:pt modelId="{0F785B02-CC25-41A7-BFDA-0D258E2EB484}" type="parTrans" cxnId="{A652219C-D6AE-4DA9-BE94-341104E55B39}">
      <dgm:prSet/>
      <dgm:spPr/>
      <dgm:t>
        <a:bodyPr/>
        <a:lstStyle/>
        <a:p>
          <a:endParaRPr lang="hu-HU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CC2673E7-8AD9-4C18-A76E-8B89401D257B}" type="sibTrans" cxnId="{A652219C-D6AE-4DA9-BE94-341104E55B39}">
      <dgm:prSet/>
      <dgm:spPr/>
      <dgm:t>
        <a:bodyPr/>
        <a:lstStyle/>
        <a:p>
          <a:endParaRPr lang="hu-HU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89B6A062-31C5-4942-8398-76FB96EB430B}" type="pres">
      <dgm:prSet presAssocID="{17578C3D-CEF9-4DC2-9D4E-2803473D223F}" presName="diagram" presStyleCnt="0">
        <dgm:presLayoutVars>
          <dgm:dir/>
          <dgm:resizeHandles val="exact"/>
        </dgm:presLayoutVars>
      </dgm:prSet>
      <dgm:spPr/>
    </dgm:pt>
    <dgm:pt modelId="{77B4CDD3-EEE7-4F21-BE9F-3B43FD1B96CD}" type="pres">
      <dgm:prSet presAssocID="{854D5056-B18E-4C30-B052-AC2A5FB3DBFB}" presName="node" presStyleLbl="node1" presStyleIdx="0" presStyleCnt="3" custLinFactNeighborY="-1538">
        <dgm:presLayoutVars>
          <dgm:bulletEnabled val="1"/>
        </dgm:presLayoutVars>
      </dgm:prSet>
      <dgm:spPr>
        <a:xfrm>
          <a:off x="0" y="280169"/>
          <a:ext cx="2396357" cy="1437814"/>
        </a:xfrm>
        <a:prstGeom prst="rect">
          <a:avLst/>
        </a:prstGeom>
      </dgm:spPr>
    </dgm:pt>
    <dgm:pt modelId="{B867A607-914E-4350-A222-10E8F2E7E838}" type="pres">
      <dgm:prSet presAssocID="{02BE5F48-28AC-4649-B0A9-A022037991F5}" presName="sibTrans" presStyleCnt="0"/>
      <dgm:spPr/>
    </dgm:pt>
    <dgm:pt modelId="{AB29ADC0-8307-4549-B496-4CEE30D74C3B}" type="pres">
      <dgm:prSet presAssocID="{FFC1F6CE-5EF9-4CC3-8218-57363ABF9CE1}" presName="node" presStyleLbl="node1" presStyleIdx="1" presStyleCnt="3" custLinFactNeighborY="-1538">
        <dgm:presLayoutVars>
          <dgm:bulletEnabled val="1"/>
        </dgm:presLayoutVars>
      </dgm:prSet>
      <dgm:spPr>
        <a:xfrm>
          <a:off x="2635993" y="280169"/>
          <a:ext cx="2396357" cy="1437814"/>
        </a:xfrm>
        <a:prstGeom prst="rect">
          <a:avLst/>
        </a:prstGeom>
      </dgm:spPr>
    </dgm:pt>
    <dgm:pt modelId="{E898781C-08AD-43FE-9AF0-1CB79929AC82}" type="pres">
      <dgm:prSet presAssocID="{88BDB9A1-B0D1-4A44-BE4A-EAEB30335B73}" presName="sibTrans" presStyleCnt="0"/>
      <dgm:spPr/>
    </dgm:pt>
    <dgm:pt modelId="{9411EF2E-0B77-49E2-8532-E41E393247DE}" type="pres">
      <dgm:prSet presAssocID="{1840AC18-855A-412C-B9AD-871C6DF98D4F}" presName="node" presStyleLbl="node1" presStyleIdx="2" presStyleCnt="3" custLinFactNeighborY="-1538">
        <dgm:presLayoutVars>
          <dgm:bulletEnabled val="1"/>
        </dgm:presLayoutVars>
      </dgm:prSet>
      <dgm:spPr>
        <a:xfrm>
          <a:off x="5271986" y="280169"/>
          <a:ext cx="2396357" cy="1437814"/>
        </a:xfrm>
        <a:prstGeom prst="rect">
          <a:avLst/>
        </a:prstGeom>
      </dgm:spPr>
    </dgm:pt>
  </dgm:ptLst>
  <dgm:cxnLst>
    <dgm:cxn modelId="{DF4DCC05-F313-4EA6-B7E9-1E244560E2E5}" type="presOf" srcId="{854D5056-B18E-4C30-B052-AC2A5FB3DBFB}" destId="{77B4CDD3-EEE7-4F21-BE9F-3B43FD1B96CD}" srcOrd="0" destOrd="0" presId="urn:microsoft.com/office/officeart/2005/8/layout/default"/>
    <dgm:cxn modelId="{AC90F50B-9290-49AB-8751-313F55D641DD}" type="presOf" srcId="{FFC1F6CE-5EF9-4CC3-8218-57363ABF9CE1}" destId="{AB29ADC0-8307-4549-B496-4CEE30D74C3B}" srcOrd="0" destOrd="0" presId="urn:microsoft.com/office/officeart/2005/8/layout/default"/>
    <dgm:cxn modelId="{FA1E055F-CA34-45E3-9A0B-8FC9C04A8D33}" type="presOf" srcId="{1840AC18-855A-412C-B9AD-871C6DF98D4F}" destId="{9411EF2E-0B77-49E2-8532-E41E393247DE}" srcOrd="0" destOrd="0" presId="urn:microsoft.com/office/officeart/2005/8/layout/default"/>
    <dgm:cxn modelId="{F88E074C-82A2-4A0E-9E99-AD503941D03D}" srcId="{17578C3D-CEF9-4DC2-9D4E-2803473D223F}" destId="{FFC1F6CE-5EF9-4CC3-8218-57363ABF9CE1}" srcOrd="1" destOrd="0" parTransId="{5B54E8B8-8048-46D3-BE36-8EDEA11427E1}" sibTransId="{88BDB9A1-B0D1-4A44-BE4A-EAEB30335B73}"/>
    <dgm:cxn modelId="{ACB40B75-EC58-4606-9011-0B7382614FAC}" srcId="{17578C3D-CEF9-4DC2-9D4E-2803473D223F}" destId="{854D5056-B18E-4C30-B052-AC2A5FB3DBFB}" srcOrd="0" destOrd="0" parTransId="{8C120661-96B0-4DC8-96C0-57861A41154A}" sibTransId="{02BE5F48-28AC-4649-B0A9-A022037991F5}"/>
    <dgm:cxn modelId="{725EAF57-E432-4DC2-81BF-8990994958B6}" type="presOf" srcId="{17578C3D-CEF9-4DC2-9D4E-2803473D223F}" destId="{89B6A062-31C5-4942-8398-76FB96EB430B}" srcOrd="0" destOrd="0" presId="urn:microsoft.com/office/officeart/2005/8/layout/default"/>
    <dgm:cxn modelId="{A652219C-D6AE-4DA9-BE94-341104E55B39}" srcId="{17578C3D-CEF9-4DC2-9D4E-2803473D223F}" destId="{1840AC18-855A-412C-B9AD-871C6DF98D4F}" srcOrd="2" destOrd="0" parTransId="{0F785B02-CC25-41A7-BFDA-0D258E2EB484}" sibTransId="{CC2673E7-8AD9-4C18-A76E-8B89401D257B}"/>
    <dgm:cxn modelId="{85B90BC5-42A7-4688-9E54-1838BE085B33}" type="presParOf" srcId="{89B6A062-31C5-4942-8398-76FB96EB430B}" destId="{77B4CDD3-EEE7-4F21-BE9F-3B43FD1B96CD}" srcOrd="0" destOrd="0" presId="urn:microsoft.com/office/officeart/2005/8/layout/default"/>
    <dgm:cxn modelId="{2E6FE24F-0360-4472-B56E-DD71C1E4114D}" type="presParOf" srcId="{89B6A062-31C5-4942-8398-76FB96EB430B}" destId="{B867A607-914E-4350-A222-10E8F2E7E838}" srcOrd="1" destOrd="0" presId="urn:microsoft.com/office/officeart/2005/8/layout/default"/>
    <dgm:cxn modelId="{8F5FC426-B082-4088-B718-4EA3F0C30DF9}" type="presParOf" srcId="{89B6A062-31C5-4942-8398-76FB96EB430B}" destId="{AB29ADC0-8307-4549-B496-4CEE30D74C3B}" srcOrd="2" destOrd="0" presId="urn:microsoft.com/office/officeart/2005/8/layout/default"/>
    <dgm:cxn modelId="{C66A072A-929C-438B-8752-427340F23C13}" type="presParOf" srcId="{89B6A062-31C5-4942-8398-76FB96EB430B}" destId="{E898781C-08AD-43FE-9AF0-1CB79929AC82}" srcOrd="3" destOrd="0" presId="urn:microsoft.com/office/officeart/2005/8/layout/default"/>
    <dgm:cxn modelId="{C9613D58-5C18-4FA3-BA78-4A58BDBD0B31}" type="presParOf" srcId="{89B6A062-31C5-4942-8398-76FB96EB430B}" destId="{9411EF2E-0B77-49E2-8532-E41E393247DE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B4CDD3-EEE7-4F21-BE9F-3B43FD1B96CD}">
      <dsp:nvSpPr>
        <dsp:cNvPr id="0" name=""/>
        <dsp:cNvSpPr/>
      </dsp:nvSpPr>
      <dsp:spPr>
        <a:xfrm>
          <a:off x="0" y="293118"/>
          <a:ext cx="2143283" cy="1285970"/>
        </a:xfrm>
        <a:prstGeom prst="rect">
          <a:avLst/>
        </a:prstGeom>
        <a:gradFill rotWithShape="1">
          <a:gsLst>
            <a:gs pos="37000">
              <a:srgbClr val="9BBB0B"/>
            </a:gs>
            <a:gs pos="0">
              <a:schemeClr val="bg1"/>
            </a:gs>
          </a:gsLst>
          <a:lin ang="16200000" scaled="0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3"/>
        </a:lnRef>
        <a:fillRef idx="3">
          <a:schemeClr val="accent3"/>
        </a:fillRef>
        <a:effectRef idx="2">
          <a:schemeClr val="accent3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rtlCol="0" anchor="ctr" anchorCtr="0">
          <a:noAutofit/>
        </a:bodyPr>
        <a:lstStyle/>
        <a:p>
          <a:pPr marL="0" lvl="0" indent="0" algn="ctr" defTabSz="91440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600" b="1" kern="1200" dirty="0">
              <a:solidFill>
                <a:schemeClr val="lt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Virtuális nyomtató (kliens)</a:t>
          </a:r>
        </a:p>
      </dsp:txBody>
      <dsp:txXfrm>
        <a:off x="0" y="293118"/>
        <a:ext cx="2143283" cy="1285970"/>
      </dsp:txXfrm>
    </dsp:sp>
    <dsp:sp modelId="{AB29ADC0-8307-4549-B496-4CEE30D74C3B}">
      <dsp:nvSpPr>
        <dsp:cNvPr id="0" name=""/>
        <dsp:cNvSpPr/>
      </dsp:nvSpPr>
      <dsp:spPr>
        <a:xfrm>
          <a:off x="2357612" y="293118"/>
          <a:ext cx="2143283" cy="1285970"/>
        </a:xfrm>
        <a:prstGeom prst="rect">
          <a:avLst/>
        </a:prstGeom>
        <a:gradFill rotWithShape="1">
          <a:gsLst>
            <a:gs pos="37000">
              <a:srgbClr val="9BBB0B"/>
            </a:gs>
            <a:gs pos="0">
              <a:schemeClr val="bg1"/>
            </a:gs>
          </a:gsLst>
          <a:lin ang="16200000" scaled="0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3"/>
        </a:lnRef>
        <a:fillRef idx="3">
          <a:schemeClr val="accent3"/>
        </a:fillRef>
        <a:effectRef idx="2">
          <a:schemeClr val="accent3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rtlCol="0" anchor="ctr" anchorCtr="0">
          <a:noAutofit/>
        </a:bodyPr>
        <a:lstStyle/>
        <a:p>
          <a:pPr marL="0" lvl="0" indent="0" algn="ctr" defTabSz="91440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600" b="1" kern="1200" dirty="0">
              <a:solidFill>
                <a:schemeClr val="lt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Hot-</a:t>
          </a:r>
          <a:r>
            <a:rPr lang="hu-HU" sz="1600" b="1" kern="1200" dirty="0" err="1">
              <a:solidFill>
                <a:schemeClr val="lt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Folder</a:t>
          </a:r>
          <a:r>
            <a:rPr lang="hu-HU" sz="1600" b="1" kern="1200" dirty="0">
              <a:solidFill>
                <a:schemeClr val="lt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(kliens)</a:t>
          </a:r>
        </a:p>
      </dsp:txBody>
      <dsp:txXfrm>
        <a:off x="2357612" y="293118"/>
        <a:ext cx="2143283" cy="1285970"/>
      </dsp:txXfrm>
    </dsp:sp>
    <dsp:sp modelId="{93335DAC-FDC6-424E-8F5B-42F258579A23}">
      <dsp:nvSpPr>
        <dsp:cNvPr id="0" name=""/>
        <dsp:cNvSpPr/>
      </dsp:nvSpPr>
      <dsp:spPr>
        <a:xfrm>
          <a:off x="4715224" y="293118"/>
          <a:ext cx="2143283" cy="1285970"/>
        </a:xfrm>
        <a:prstGeom prst="rect">
          <a:avLst/>
        </a:prstGeom>
        <a:gradFill rotWithShape="1">
          <a:gsLst>
            <a:gs pos="37000">
              <a:srgbClr val="9BBB0B"/>
            </a:gs>
            <a:gs pos="0">
              <a:schemeClr val="bg1"/>
            </a:gs>
          </a:gsLst>
          <a:lin ang="16200000" scaled="0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3"/>
        </a:lnRef>
        <a:fillRef idx="3">
          <a:schemeClr val="accent3"/>
        </a:fillRef>
        <a:effectRef idx="2">
          <a:schemeClr val="accent3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rtlCol="0" anchor="ctr" anchorCtr="0">
          <a:noAutofit/>
        </a:bodyPr>
        <a:lstStyle/>
        <a:p>
          <a:pPr marL="0" lvl="0" indent="0" algn="ctr" defTabSz="91440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600" b="1" kern="1200" dirty="0">
              <a:solidFill>
                <a:schemeClr val="lt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Web - gyorsküldés</a:t>
          </a:r>
        </a:p>
      </dsp:txBody>
      <dsp:txXfrm>
        <a:off x="4715224" y="293118"/>
        <a:ext cx="2143283" cy="128597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B4CDD3-EEE7-4F21-BE9F-3B43FD1B96CD}">
      <dsp:nvSpPr>
        <dsp:cNvPr id="0" name=""/>
        <dsp:cNvSpPr/>
      </dsp:nvSpPr>
      <dsp:spPr>
        <a:xfrm>
          <a:off x="0" y="293118"/>
          <a:ext cx="2143283" cy="1285970"/>
        </a:xfrm>
        <a:prstGeom prst="rect">
          <a:avLst/>
        </a:prstGeom>
        <a:gradFill rotWithShape="1">
          <a:gsLst>
            <a:gs pos="37000">
              <a:srgbClr val="9BBB0B"/>
            </a:gs>
            <a:gs pos="0">
              <a:schemeClr val="bg1"/>
            </a:gs>
          </a:gsLst>
          <a:lin ang="16200000" scaled="0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3"/>
        </a:lnRef>
        <a:fillRef idx="3">
          <a:schemeClr val="accent3"/>
        </a:fillRef>
        <a:effectRef idx="2">
          <a:schemeClr val="accent3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rtlCol="0" anchor="ctr" anchorCtr="0">
          <a:noAutofit/>
        </a:bodyPr>
        <a:lstStyle/>
        <a:p>
          <a:pPr marL="0" lvl="0" indent="0" algn="ctr" defTabSz="91440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600" b="1" kern="1200" dirty="0">
              <a:solidFill>
                <a:schemeClr val="lt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Web - Levélkezelő</a:t>
          </a:r>
        </a:p>
      </dsp:txBody>
      <dsp:txXfrm>
        <a:off x="0" y="293118"/>
        <a:ext cx="2143283" cy="1285970"/>
      </dsp:txXfrm>
    </dsp:sp>
    <dsp:sp modelId="{AB29ADC0-8307-4549-B496-4CEE30D74C3B}">
      <dsp:nvSpPr>
        <dsp:cNvPr id="0" name=""/>
        <dsp:cNvSpPr/>
      </dsp:nvSpPr>
      <dsp:spPr>
        <a:xfrm>
          <a:off x="2357612" y="293118"/>
          <a:ext cx="2143283" cy="1285970"/>
        </a:xfrm>
        <a:prstGeom prst="rect">
          <a:avLst/>
        </a:prstGeom>
        <a:gradFill rotWithShape="1">
          <a:gsLst>
            <a:gs pos="37000">
              <a:srgbClr val="9BBB0B"/>
            </a:gs>
            <a:gs pos="0">
              <a:schemeClr val="bg1"/>
            </a:gs>
          </a:gsLst>
          <a:lin ang="16200000" scaled="0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3"/>
        </a:lnRef>
        <a:fillRef idx="3">
          <a:schemeClr val="accent3"/>
        </a:fillRef>
        <a:effectRef idx="2">
          <a:schemeClr val="accent3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rtlCol="0" anchor="ctr" anchorCtr="0">
          <a:noAutofit/>
        </a:bodyPr>
        <a:lstStyle/>
        <a:p>
          <a:pPr marL="0" lvl="0" indent="0" algn="ctr" defTabSz="91440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600" b="1" kern="1200" dirty="0">
              <a:solidFill>
                <a:schemeClr val="lt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API (CRM,ERP)</a:t>
          </a:r>
        </a:p>
      </dsp:txBody>
      <dsp:txXfrm>
        <a:off x="2357612" y="293118"/>
        <a:ext cx="2143283" cy="1285970"/>
      </dsp:txXfrm>
    </dsp:sp>
    <dsp:sp modelId="{CB046DCC-E219-4090-B70A-1B3BFE2A5D3A}">
      <dsp:nvSpPr>
        <dsp:cNvPr id="0" name=""/>
        <dsp:cNvSpPr/>
      </dsp:nvSpPr>
      <dsp:spPr>
        <a:xfrm>
          <a:off x="4715224" y="293118"/>
          <a:ext cx="2143283" cy="1285970"/>
        </a:xfrm>
        <a:prstGeom prst="rect">
          <a:avLst/>
        </a:prstGeom>
        <a:gradFill rotWithShape="1">
          <a:gsLst>
            <a:gs pos="37000">
              <a:srgbClr val="9BBB0B"/>
            </a:gs>
            <a:gs pos="0">
              <a:schemeClr val="bg1"/>
            </a:gs>
          </a:gsLst>
          <a:lin ang="16200000" scaled="0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3"/>
        </a:lnRef>
        <a:fillRef idx="3">
          <a:schemeClr val="accent3"/>
        </a:fillRef>
        <a:effectRef idx="2">
          <a:schemeClr val="accent3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rtlCol="0" anchor="ctr" anchorCtr="0">
          <a:noAutofit/>
        </a:bodyPr>
        <a:lstStyle/>
        <a:p>
          <a:pPr marL="0" lvl="0" indent="0" algn="ctr" defTabSz="91440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600" b="1" kern="1200" dirty="0">
              <a:solidFill>
                <a:schemeClr val="lt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Egyedi </a:t>
          </a:r>
          <a:r>
            <a:rPr lang="hu-HU" sz="1600" b="1" kern="1200" dirty="0" err="1">
              <a:solidFill>
                <a:schemeClr val="lt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levélküldések</a:t>
          </a:r>
          <a:endParaRPr lang="hu-HU" sz="1600" b="1" kern="1200" dirty="0">
            <a:solidFill>
              <a:schemeClr val="lt1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sp:txBody>
      <dsp:txXfrm>
        <a:off x="4715224" y="293118"/>
        <a:ext cx="2143283" cy="128597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B4CDD3-EEE7-4F21-BE9F-3B43FD1B96CD}">
      <dsp:nvSpPr>
        <dsp:cNvPr id="0" name=""/>
        <dsp:cNvSpPr/>
      </dsp:nvSpPr>
      <dsp:spPr>
        <a:xfrm>
          <a:off x="0" y="302282"/>
          <a:ext cx="2396357" cy="1437814"/>
        </a:xfrm>
        <a:prstGeom prst="rect">
          <a:avLst/>
        </a:prstGeom>
        <a:gradFill rotWithShape="1">
          <a:gsLst>
            <a:gs pos="37000">
              <a:srgbClr val="9BBB0B"/>
            </a:gs>
            <a:gs pos="0">
              <a:schemeClr val="bg1"/>
            </a:gs>
          </a:gsLst>
          <a:lin ang="16200000" scaled="0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3"/>
        </a:lnRef>
        <a:fillRef idx="3">
          <a:schemeClr val="accent3"/>
        </a:fillRef>
        <a:effectRef idx="2">
          <a:schemeClr val="accent3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rtlCol="0" anchor="ctr" anchorCtr="0">
          <a:noAutofit/>
        </a:bodyPr>
        <a:lstStyle/>
        <a:p>
          <a:pPr marL="0" lvl="0" indent="0" algn="ctr" defTabSz="91440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600" b="1" kern="1200" dirty="0">
              <a:solidFill>
                <a:schemeClr val="lt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Fekete-fehér</a:t>
          </a:r>
          <a:br>
            <a:rPr lang="hu-HU" sz="1600" b="1" kern="1200">
              <a:solidFill>
                <a:schemeClr val="lt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</a:br>
          <a:r>
            <a:rPr lang="hu-HU" sz="1600" b="1" kern="1200">
              <a:solidFill>
                <a:schemeClr val="lt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Színes</a:t>
          </a:r>
          <a:endParaRPr lang="hu-HU" sz="1600" b="1" kern="1200" dirty="0">
            <a:solidFill>
              <a:schemeClr val="lt1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sp:txBody>
      <dsp:txXfrm>
        <a:off x="0" y="302282"/>
        <a:ext cx="2396357" cy="1437814"/>
      </dsp:txXfrm>
    </dsp:sp>
    <dsp:sp modelId="{AB29ADC0-8307-4549-B496-4CEE30D74C3B}">
      <dsp:nvSpPr>
        <dsp:cNvPr id="0" name=""/>
        <dsp:cNvSpPr/>
      </dsp:nvSpPr>
      <dsp:spPr>
        <a:xfrm>
          <a:off x="2635993" y="302282"/>
          <a:ext cx="2396357" cy="1437814"/>
        </a:xfrm>
        <a:prstGeom prst="rect">
          <a:avLst/>
        </a:prstGeom>
        <a:gradFill rotWithShape="1">
          <a:gsLst>
            <a:gs pos="37000">
              <a:srgbClr val="9BBB0B"/>
            </a:gs>
            <a:gs pos="0">
              <a:schemeClr val="bg1"/>
            </a:gs>
          </a:gsLst>
          <a:lin ang="16200000" scaled="0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3"/>
        </a:lnRef>
        <a:fillRef idx="3">
          <a:schemeClr val="accent3"/>
        </a:fillRef>
        <a:effectRef idx="2">
          <a:schemeClr val="accent3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rtlCol="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600" b="1" kern="1200" dirty="0" err="1">
              <a:solidFill>
                <a:schemeClr val="lt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Simplex</a:t>
          </a:r>
          <a:br>
            <a:rPr lang="hu-HU" sz="2900" kern="1200" dirty="0">
              <a:solidFill>
                <a:prstClr val="whit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</a:br>
          <a:r>
            <a:rPr lang="hu-HU" sz="1600" b="1" kern="1200" dirty="0">
              <a:solidFill>
                <a:schemeClr val="lt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Duplex</a:t>
          </a:r>
        </a:p>
      </dsp:txBody>
      <dsp:txXfrm>
        <a:off x="2635993" y="302282"/>
        <a:ext cx="2396357" cy="1437814"/>
      </dsp:txXfrm>
    </dsp:sp>
    <dsp:sp modelId="{9411EF2E-0B77-49E2-8532-E41E393247DE}">
      <dsp:nvSpPr>
        <dsp:cNvPr id="0" name=""/>
        <dsp:cNvSpPr/>
      </dsp:nvSpPr>
      <dsp:spPr>
        <a:xfrm>
          <a:off x="5271986" y="302282"/>
          <a:ext cx="2396357" cy="1437814"/>
        </a:xfrm>
        <a:prstGeom prst="rect">
          <a:avLst/>
        </a:prstGeom>
        <a:gradFill rotWithShape="1">
          <a:gsLst>
            <a:gs pos="37000">
              <a:srgbClr val="9BBB0B"/>
            </a:gs>
            <a:gs pos="0">
              <a:schemeClr val="bg1"/>
            </a:gs>
          </a:gsLst>
          <a:lin ang="16200000" scaled="0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3"/>
        </a:lnRef>
        <a:fillRef idx="3">
          <a:schemeClr val="accent3"/>
        </a:fillRef>
        <a:effectRef idx="2">
          <a:schemeClr val="accent3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rtlCol="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600" b="1" kern="1200" dirty="0">
              <a:solidFill>
                <a:schemeClr val="lt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C5/6</a:t>
          </a:r>
          <a:br>
            <a:rPr lang="hu-HU" sz="2900" kern="1200" dirty="0">
              <a:solidFill>
                <a:prstClr val="whit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</a:br>
          <a:r>
            <a:rPr lang="hu-HU" sz="1600" b="1" kern="1200" dirty="0">
              <a:solidFill>
                <a:schemeClr val="lt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C4</a:t>
          </a:r>
        </a:p>
      </dsp:txBody>
      <dsp:txXfrm>
        <a:off x="5271986" y="302282"/>
        <a:ext cx="2396357" cy="143781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B4CDD3-EEE7-4F21-BE9F-3B43FD1B96CD}">
      <dsp:nvSpPr>
        <dsp:cNvPr id="0" name=""/>
        <dsp:cNvSpPr/>
      </dsp:nvSpPr>
      <dsp:spPr>
        <a:xfrm>
          <a:off x="2246" y="486502"/>
          <a:ext cx="1782290" cy="1069374"/>
        </a:xfrm>
        <a:prstGeom prst="rect">
          <a:avLst/>
        </a:prstGeom>
        <a:gradFill rotWithShape="1">
          <a:gsLst>
            <a:gs pos="37000">
              <a:srgbClr val="9BBB0B"/>
            </a:gs>
            <a:gs pos="0">
              <a:schemeClr val="bg1"/>
            </a:gs>
          </a:gsLst>
          <a:lin ang="16200000" scaled="0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3"/>
        </a:lnRef>
        <a:fillRef idx="3">
          <a:schemeClr val="accent3"/>
        </a:fillRef>
        <a:effectRef idx="2">
          <a:schemeClr val="accent3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rtlCol="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600" b="1" kern="1200" dirty="0">
              <a:solidFill>
                <a:schemeClr val="lt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Normál</a:t>
          </a:r>
        </a:p>
      </dsp:txBody>
      <dsp:txXfrm>
        <a:off x="2246" y="486502"/>
        <a:ext cx="1782290" cy="1069374"/>
      </dsp:txXfrm>
    </dsp:sp>
    <dsp:sp modelId="{7869B19E-3525-4216-A5C2-37C3CCF4DE71}">
      <dsp:nvSpPr>
        <dsp:cNvPr id="0" name=""/>
        <dsp:cNvSpPr/>
      </dsp:nvSpPr>
      <dsp:spPr>
        <a:xfrm>
          <a:off x="1962766" y="486502"/>
          <a:ext cx="1782290" cy="1069374"/>
        </a:xfrm>
        <a:prstGeom prst="rect">
          <a:avLst/>
        </a:prstGeom>
        <a:gradFill rotWithShape="1">
          <a:gsLst>
            <a:gs pos="37000">
              <a:srgbClr val="9BBB0B"/>
            </a:gs>
            <a:gs pos="0">
              <a:schemeClr val="bg1"/>
            </a:gs>
          </a:gsLst>
          <a:lin ang="16200000" scaled="0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3"/>
        </a:lnRef>
        <a:fillRef idx="3">
          <a:schemeClr val="accent3"/>
        </a:fillRef>
        <a:effectRef idx="2">
          <a:schemeClr val="accent3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rtlCol="0" anchor="ctr" anchorCtr="0">
          <a:noAutofit/>
        </a:bodyPr>
        <a:lstStyle/>
        <a:p>
          <a:pPr marL="0" lvl="0" indent="0" algn="ctr" defTabSz="91440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600" b="1" kern="1200" dirty="0">
              <a:solidFill>
                <a:schemeClr val="lt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Elsőbbségi</a:t>
          </a:r>
        </a:p>
      </dsp:txBody>
      <dsp:txXfrm>
        <a:off x="1962766" y="486502"/>
        <a:ext cx="1782290" cy="1069374"/>
      </dsp:txXfrm>
    </dsp:sp>
    <dsp:sp modelId="{0FE9564F-92B2-44F5-9DEE-890E04F91B49}">
      <dsp:nvSpPr>
        <dsp:cNvPr id="0" name=""/>
        <dsp:cNvSpPr/>
      </dsp:nvSpPr>
      <dsp:spPr>
        <a:xfrm>
          <a:off x="3923286" y="486502"/>
          <a:ext cx="1782290" cy="1069374"/>
        </a:xfrm>
        <a:prstGeom prst="rect">
          <a:avLst/>
        </a:prstGeom>
        <a:gradFill rotWithShape="1">
          <a:gsLst>
            <a:gs pos="37000">
              <a:srgbClr val="9BBB0B"/>
            </a:gs>
            <a:gs pos="0">
              <a:schemeClr val="bg1"/>
            </a:gs>
          </a:gsLst>
          <a:lin ang="16200000" scaled="0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3"/>
        </a:lnRef>
        <a:fillRef idx="3">
          <a:schemeClr val="accent3"/>
        </a:fillRef>
        <a:effectRef idx="2">
          <a:schemeClr val="accent3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rtlCol="0" anchor="ctr" anchorCtr="0">
          <a:noAutofit/>
        </a:bodyPr>
        <a:lstStyle/>
        <a:p>
          <a:pPr marL="0" lvl="0" indent="0" algn="ctr" defTabSz="91440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600" b="1" kern="1200" dirty="0">
              <a:solidFill>
                <a:schemeClr val="lt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Ajánlott</a:t>
          </a:r>
        </a:p>
      </dsp:txBody>
      <dsp:txXfrm>
        <a:off x="3923286" y="486502"/>
        <a:ext cx="1782290" cy="1069374"/>
      </dsp:txXfrm>
    </dsp:sp>
    <dsp:sp modelId="{7032487A-7F47-49B8-B1D6-A1F36F32309B}">
      <dsp:nvSpPr>
        <dsp:cNvPr id="0" name=""/>
        <dsp:cNvSpPr/>
      </dsp:nvSpPr>
      <dsp:spPr>
        <a:xfrm>
          <a:off x="5883806" y="486502"/>
          <a:ext cx="1782290" cy="1069374"/>
        </a:xfrm>
        <a:prstGeom prst="rect">
          <a:avLst/>
        </a:prstGeom>
        <a:gradFill rotWithShape="1">
          <a:gsLst>
            <a:gs pos="37000">
              <a:srgbClr val="9BBB0B"/>
            </a:gs>
            <a:gs pos="0">
              <a:schemeClr val="bg1"/>
            </a:gs>
          </a:gsLst>
          <a:lin ang="16200000" scaled="0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3"/>
        </a:lnRef>
        <a:fillRef idx="3">
          <a:schemeClr val="accent3"/>
        </a:fillRef>
        <a:effectRef idx="2">
          <a:schemeClr val="accent3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rtlCol="0" anchor="ctr" anchorCtr="0">
          <a:noAutofit/>
        </a:bodyPr>
        <a:lstStyle/>
        <a:p>
          <a:pPr marL="0" lvl="0" indent="0" algn="ctr" defTabSz="91440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600" b="1" kern="1200" dirty="0">
              <a:solidFill>
                <a:schemeClr val="lt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Tértivevényes</a:t>
          </a:r>
        </a:p>
      </dsp:txBody>
      <dsp:txXfrm>
        <a:off x="5883806" y="486502"/>
        <a:ext cx="1782290" cy="106937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B4CDD3-EEE7-4F21-BE9F-3B43FD1B96CD}">
      <dsp:nvSpPr>
        <dsp:cNvPr id="0" name=""/>
        <dsp:cNvSpPr/>
      </dsp:nvSpPr>
      <dsp:spPr>
        <a:xfrm>
          <a:off x="0" y="280169"/>
          <a:ext cx="2396357" cy="1437814"/>
        </a:xfrm>
        <a:prstGeom prst="rect">
          <a:avLst/>
        </a:prstGeom>
        <a:gradFill rotWithShape="1">
          <a:gsLst>
            <a:gs pos="37000">
              <a:srgbClr val="9BBB0B"/>
            </a:gs>
            <a:gs pos="0">
              <a:schemeClr val="bg1"/>
            </a:gs>
          </a:gsLst>
          <a:lin ang="16200000" scaled="0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3"/>
        </a:lnRef>
        <a:fillRef idx="3">
          <a:schemeClr val="accent3"/>
        </a:fillRef>
        <a:effectRef idx="2">
          <a:schemeClr val="accent3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rtlCol="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600" b="1" kern="1200" dirty="0">
              <a:solidFill>
                <a:schemeClr val="lt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Felhasználó</a:t>
          </a:r>
          <a:r>
            <a:rPr lang="hu-HU" sz="31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</a:t>
          </a:r>
          <a:r>
            <a:rPr lang="hu-HU" sz="1600" b="1" kern="1200" dirty="0">
              <a:solidFill>
                <a:schemeClr val="lt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kezelés</a:t>
          </a:r>
        </a:p>
      </dsp:txBody>
      <dsp:txXfrm>
        <a:off x="0" y="280169"/>
        <a:ext cx="2396357" cy="1437814"/>
      </dsp:txXfrm>
    </dsp:sp>
    <dsp:sp modelId="{AB29ADC0-8307-4549-B496-4CEE30D74C3B}">
      <dsp:nvSpPr>
        <dsp:cNvPr id="0" name=""/>
        <dsp:cNvSpPr/>
      </dsp:nvSpPr>
      <dsp:spPr>
        <a:xfrm>
          <a:off x="2635993" y="280169"/>
          <a:ext cx="2396357" cy="1437814"/>
        </a:xfrm>
        <a:prstGeom prst="rect">
          <a:avLst/>
        </a:prstGeom>
        <a:gradFill rotWithShape="1">
          <a:gsLst>
            <a:gs pos="37000">
              <a:srgbClr val="9BBB0B"/>
            </a:gs>
            <a:gs pos="0">
              <a:schemeClr val="bg1"/>
            </a:gs>
          </a:gsLst>
          <a:lin ang="16200000" scaled="0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3"/>
        </a:lnRef>
        <a:fillRef idx="3">
          <a:schemeClr val="accent3"/>
        </a:fillRef>
        <a:effectRef idx="2">
          <a:schemeClr val="accent3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rtlCol="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600" b="1" kern="1200" dirty="0">
              <a:solidFill>
                <a:schemeClr val="lt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On-line</a:t>
          </a:r>
          <a:r>
            <a:rPr lang="hu-HU" sz="31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</a:t>
          </a:r>
          <a:r>
            <a:rPr lang="hu-HU" sz="1600" b="1" kern="1200" dirty="0">
              <a:solidFill>
                <a:schemeClr val="lt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fizetés</a:t>
          </a:r>
        </a:p>
      </dsp:txBody>
      <dsp:txXfrm>
        <a:off x="2635993" y="280169"/>
        <a:ext cx="2396357" cy="1437814"/>
      </dsp:txXfrm>
    </dsp:sp>
    <dsp:sp modelId="{9411EF2E-0B77-49E2-8532-E41E393247DE}">
      <dsp:nvSpPr>
        <dsp:cNvPr id="0" name=""/>
        <dsp:cNvSpPr/>
      </dsp:nvSpPr>
      <dsp:spPr>
        <a:xfrm>
          <a:off x="5271986" y="280169"/>
          <a:ext cx="2396357" cy="1437814"/>
        </a:xfrm>
        <a:prstGeom prst="rect">
          <a:avLst/>
        </a:prstGeom>
        <a:gradFill rotWithShape="1">
          <a:gsLst>
            <a:gs pos="37000">
              <a:srgbClr val="9BBB0B"/>
            </a:gs>
            <a:gs pos="0">
              <a:schemeClr val="bg1"/>
            </a:gs>
          </a:gsLst>
          <a:lin ang="16200000" scaled="0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3"/>
        </a:lnRef>
        <a:fillRef idx="3">
          <a:schemeClr val="accent3"/>
        </a:fillRef>
        <a:effectRef idx="2">
          <a:schemeClr val="accent3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rtlCol="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600" b="1" kern="1200" dirty="0">
              <a:solidFill>
                <a:schemeClr val="lt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Számlázás</a:t>
          </a:r>
        </a:p>
      </dsp:txBody>
      <dsp:txXfrm>
        <a:off x="5271986" y="280169"/>
        <a:ext cx="2396357" cy="143781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742EBB-3E6E-4872-BB06-8CD0818A1D98}" type="datetimeFigureOut">
              <a:rPr lang="hu-HU" smtClean="0"/>
              <a:t>2023. 12. 20.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2CE604-3038-43BC-A02F-BCFAA3AF1B4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245868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2CE604-3038-43BC-A02F-BCFAA3AF1B43}" type="slidenum">
              <a:rPr lang="hu-HU" smtClean="0"/>
              <a:t>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948468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2CE604-3038-43BC-A02F-BCFAA3AF1B43}" type="slidenum">
              <a:rPr lang="hu-HU" smtClean="0"/>
              <a:t>17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362938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/>
              <a:t>Alcím mintájának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75A5C-8276-4A81-995D-0AB9A3D302D4}" type="datetimeFigureOut">
              <a:rPr lang="hu-HU" smtClean="0"/>
              <a:t>2023. 12. 20.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09728-02D7-406E-9098-D8D899DA646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5097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75A5C-8276-4A81-995D-0AB9A3D302D4}" type="datetimeFigureOut">
              <a:rPr lang="hu-HU" smtClean="0"/>
              <a:t>2023. 12. 20.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09728-02D7-406E-9098-D8D899DA646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931896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75A5C-8276-4A81-995D-0AB9A3D302D4}" type="datetimeFigureOut">
              <a:rPr lang="hu-HU" smtClean="0"/>
              <a:t>2023. 12. 20.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09728-02D7-406E-9098-D8D899DA646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422940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/>
              <a:t>Alcím mintájának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75A5C-8276-4A81-995D-0AB9A3D302D4}" type="datetimeFigureOut">
              <a:rPr lang="hu-HU" smtClean="0"/>
              <a:t>2023. 12. 20.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09728-02D7-406E-9098-D8D899DA646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625044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75A5C-8276-4A81-995D-0AB9A3D302D4}" type="datetimeFigureOut">
              <a:rPr lang="hu-HU" smtClean="0"/>
              <a:t>2023. 12. 20.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09728-02D7-406E-9098-D8D899DA646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46937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75A5C-8276-4A81-995D-0AB9A3D302D4}" type="datetimeFigureOut">
              <a:rPr lang="hu-HU" smtClean="0"/>
              <a:t>2023. 12. 20.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09728-02D7-406E-9098-D8D899DA646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58099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75A5C-8276-4A81-995D-0AB9A3D302D4}" type="datetimeFigureOut">
              <a:rPr lang="hu-HU" smtClean="0"/>
              <a:t>2023. 12. 20.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09728-02D7-406E-9098-D8D899DA646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774145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75A5C-8276-4A81-995D-0AB9A3D302D4}" type="datetimeFigureOut">
              <a:rPr lang="hu-HU" smtClean="0"/>
              <a:t>2023. 12. 20.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09728-02D7-406E-9098-D8D899DA646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117405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75A5C-8276-4A81-995D-0AB9A3D302D4}" type="datetimeFigureOut">
              <a:rPr lang="hu-HU" smtClean="0"/>
              <a:t>2023. 12. 20.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09728-02D7-406E-9098-D8D899DA646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443489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75A5C-8276-4A81-995D-0AB9A3D302D4}" type="datetimeFigureOut">
              <a:rPr lang="hu-HU" smtClean="0"/>
              <a:t>2023. 12. 20.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09728-02D7-406E-9098-D8D899DA646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080820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75A5C-8276-4A81-995D-0AB9A3D302D4}" type="datetimeFigureOut">
              <a:rPr lang="hu-HU" smtClean="0"/>
              <a:t>2023. 12. 20.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09728-02D7-406E-9098-D8D899DA646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828553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75A5C-8276-4A81-995D-0AB9A3D302D4}" type="datetimeFigureOut">
              <a:rPr lang="hu-HU" smtClean="0"/>
              <a:t>2023. 12. 20.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09728-02D7-406E-9098-D8D899DA646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6300349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75A5C-8276-4A81-995D-0AB9A3D302D4}" type="datetimeFigureOut">
              <a:rPr lang="hu-HU" smtClean="0"/>
              <a:t>2023. 12. 20.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09728-02D7-406E-9098-D8D899DA646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855675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75A5C-8276-4A81-995D-0AB9A3D302D4}" type="datetimeFigureOut">
              <a:rPr lang="hu-HU" smtClean="0"/>
              <a:t>2023. 12. 20.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09728-02D7-406E-9098-D8D899DA646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144720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75A5C-8276-4A81-995D-0AB9A3D302D4}" type="datetimeFigureOut">
              <a:rPr lang="hu-HU" smtClean="0"/>
              <a:t>2023. 12. 20.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09728-02D7-406E-9098-D8D899DA646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893547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75A5C-8276-4A81-995D-0AB9A3D302D4}" type="datetimeFigureOut">
              <a:rPr lang="hu-HU" smtClean="0"/>
              <a:t>2023. 12. 20.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09728-02D7-406E-9098-D8D899DA646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049580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75A5C-8276-4A81-995D-0AB9A3D302D4}" type="datetimeFigureOut">
              <a:rPr lang="hu-HU" smtClean="0"/>
              <a:t>2023. 12. 20.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09728-02D7-406E-9098-D8D899DA646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065593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75A5C-8276-4A81-995D-0AB9A3D302D4}" type="datetimeFigureOut">
              <a:rPr lang="hu-HU" smtClean="0"/>
              <a:t>2023. 12. 20.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09728-02D7-406E-9098-D8D899DA646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958982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75A5C-8276-4A81-995D-0AB9A3D302D4}" type="datetimeFigureOut">
              <a:rPr lang="hu-HU" smtClean="0"/>
              <a:t>2023. 12. 20.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09728-02D7-406E-9098-D8D899DA646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229150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75A5C-8276-4A81-995D-0AB9A3D302D4}" type="datetimeFigureOut">
              <a:rPr lang="hu-HU" smtClean="0"/>
              <a:t>2023. 12. 20.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09728-02D7-406E-9098-D8D899DA646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012995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75A5C-8276-4A81-995D-0AB9A3D302D4}" type="datetimeFigureOut">
              <a:rPr lang="hu-HU" smtClean="0"/>
              <a:t>2023. 12. 20.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09728-02D7-406E-9098-D8D899DA646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536683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75A5C-8276-4A81-995D-0AB9A3D302D4}" type="datetimeFigureOut">
              <a:rPr lang="hu-HU" smtClean="0"/>
              <a:t>2023. 12. 20.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09728-02D7-406E-9098-D8D899DA646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923098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E75A5C-8276-4A81-995D-0AB9A3D302D4}" type="datetimeFigureOut">
              <a:rPr lang="hu-HU" smtClean="0"/>
              <a:t>2023. 12. 20.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809728-02D7-406E-9098-D8D899DA646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82154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E75A5C-8276-4A81-995D-0AB9A3D302D4}" type="datetimeFigureOut">
              <a:rPr lang="hu-HU" smtClean="0"/>
              <a:t>2023. 12. 20.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809728-02D7-406E-9098-D8D899DA646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828360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jpeg"/><Relationship Id="rId12" Type="http://schemas.openxmlformats.org/officeDocument/2006/relationships/image" Target="../media/image30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11" Type="http://schemas.openxmlformats.org/officeDocument/2006/relationships/image" Target="../media/image29.png"/><Relationship Id="rId5" Type="http://schemas.openxmlformats.org/officeDocument/2006/relationships/image" Target="../media/image23.jpeg"/><Relationship Id="rId10" Type="http://schemas.openxmlformats.org/officeDocument/2006/relationships/image" Target="../media/image28.png"/><Relationship Id="rId4" Type="http://schemas.openxmlformats.org/officeDocument/2006/relationships/image" Target="../media/image22.jpeg"/><Relationship Id="rId9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13" Type="http://schemas.openxmlformats.org/officeDocument/2006/relationships/diagramLayout" Target="../diagrams/layout5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12" Type="http://schemas.openxmlformats.org/officeDocument/2006/relationships/diagramData" Target="../diagrams/data5.xml"/><Relationship Id="rId2" Type="http://schemas.openxmlformats.org/officeDocument/2006/relationships/diagramData" Target="../diagrams/data3.xml"/><Relationship Id="rId16" Type="http://schemas.microsoft.com/office/2007/relationships/diagramDrawing" Target="../diagrams/drawing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5" Type="http://schemas.openxmlformats.org/officeDocument/2006/relationships/diagramColors" Target="../diagrams/colors5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Relationship Id="rId14" Type="http://schemas.openxmlformats.org/officeDocument/2006/relationships/diagramQuickStyle" Target="../diagrams/quickStyle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hyperlink" Target="mailto:ugyfelszolgalat@hibridlevel.hu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 descr="A képen szöveg, Betűtípus, Grafika, embléma látható&#10;&#10;Automatikusan generált leírás">
            <a:extLst>
              <a:ext uri="{FF2B5EF4-FFF2-40B4-BE49-F238E27FC236}">
                <a16:creationId xmlns:a16="http://schemas.microsoft.com/office/drawing/2014/main" id="{2AB49669-95CE-CF8C-E2F6-CF6B88573D7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52" y="2420888"/>
            <a:ext cx="7797496" cy="1744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2240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hu-HU" dirty="0">
                <a:solidFill>
                  <a:srgbClr val="9BBB0B"/>
                </a:solidFill>
                <a:latin typeface="Gotham Rounded Light" pitchFamily="50" charset="-18"/>
                <a:ea typeface="Open Sans" panose="020B0606030504020204" pitchFamily="34" charset="0"/>
                <a:cs typeface="Open Sans" panose="020B0606030504020204" pitchFamily="34" charset="0"/>
              </a:rPr>
              <a:t>Hot-</a:t>
            </a:r>
            <a:r>
              <a:rPr lang="hu-HU" dirty="0" err="1">
                <a:solidFill>
                  <a:srgbClr val="9BBB0B"/>
                </a:solidFill>
                <a:latin typeface="Gotham Rounded Light" pitchFamily="50" charset="-18"/>
                <a:ea typeface="Open Sans" panose="020B0606030504020204" pitchFamily="34" charset="0"/>
                <a:cs typeface="Open Sans" panose="020B0606030504020204" pitchFamily="34" charset="0"/>
              </a:rPr>
              <a:t>folder</a:t>
            </a:r>
            <a:endParaRPr lang="hu-HU" dirty="0">
              <a:solidFill>
                <a:srgbClr val="9BBB0B"/>
              </a:solidFill>
              <a:latin typeface="Gotham Rounded Light" pitchFamily="50" charset="-18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4835" y="1988840"/>
            <a:ext cx="5923101" cy="3168352"/>
          </a:xfrm>
          <a:prstGeom prst="rect">
            <a:avLst/>
          </a:prstGeom>
        </p:spPr>
      </p:pic>
      <p:sp>
        <p:nvSpPr>
          <p:cNvPr id="27" name="Szabadkézi sokszög 26"/>
          <p:cNvSpPr/>
          <p:nvPr/>
        </p:nvSpPr>
        <p:spPr>
          <a:xfrm>
            <a:off x="1403649" y="1417639"/>
            <a:ext cx="4680520" cy="2155378"/>
          </a:xfrm>
          <a:custGeom>
            <a:avLst/>
            <a:gdLst>
              <a:gd name="connsiteX0" fmla="*/ 0 w 5141843"/>
              <a:gd name="connsiteY0" fmla="*/ 1792184 h 2176497"/>
              <a:gd name="connsiteX1" fmla="*/ 2517913 w 5141843"/>
              <a:gd name="connsiteY1" fmla="*/ 3140 h 2176497"/>
              <a:gd name="connsiteX2" fmla="*/ 5141843 w 5141843"/>
              <a:gd name="connsiteY2" fmla="*/ 2176497 h 21764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141843" h="2176497">
                <a:moveTo>
                  <a:pt x="0" y="1792184"/>
                </a:moveTo>
                <a:cubicBezTo>
                  <a:pt x="830469" y="865636"/>
                  <a:pt x="1660939" y="-60912"/>
                  <a:pt x="2517913" y="3140"/>
                </a:cubicBezTo>
                <a:cubicBezTo>
                  <a:pt x="3374887" y="67192"/>
                  <a:pt x="4666974" y="1794393"/>
                  <a:pt x="5141843" y="2176497"/>
                </a:cubicBezTo>
              </a:path>
            </a:pathLst>
          </a:custGeom>
          <a:noFill/>
          <a:ln w="3175">
            <a:solidFill>
              <a:srgbClr val="A2D109"/>
            </a:solidFill>
            <a:prstDash val="dash"/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10" name="Kép 9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3568" y="3573016"/>
            <a:ext cx="942975" cy="1047750"/>
          </a:xfrm>
          <a:prstGeom prst="rect">
            <a:avLst/>
          </a:prstGeom>
        </p:spPr>
      </p:pic>
      <p:sp>
        <p:nvSpPr>
          <p:cNvPr id="33" name="Szabadkézi sokszög 32"/>
          <p:cNvSpPr/>
          <p:nvPr/>
        </p:nvSpPr>
        <p:spPr>
          <a:xfrm>
            <a:off x="4691270" y="4452730"/>
            <a:ext cx="1680930" cy="424366"/>
          </a:xfrm>
          <a:custGeom>
            <a:avLst/>
            <a:gdLst>
              <a:gd name="connsiteX0" fmla="*/ 1590260 w 1590260"/>
              <a:gd name="connsiteY0" fmla="*/ 0 h 424366"/>
              <a:gd name="connsiteX1" fmla="*/ 821634 w 1590260"/>
              <a:gd name="connsiteY1" fmla="*/ 424070 h 424366"/>
              <a:gd name="connsiteX2" fmla="*/ 0 w 1590260"/>
              <a:gd name="connsiteY2" fmla="*/ 53009 h 4243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90260" h="424366">
                <a:moveTo>
                  <a:pt x="1590260" y="0"/>
                </a:moveTo>
                <a:cubicBezTo>
                  <a:pt x="1338468" y="207617"/>
                  <a:pt x="1086677" y="415235"/>
                  <a:pt x="821634" y="424070"/>
                </a:cubicBezTo>
                <a:cubicBezTo>
                  <a:pt x="556591" y="432905"/>
                  <a:pt x="278295" y="242957"/>
                  <a:pt x="0" y="53009"/>
                </a:cubicBezTo>
              </a:path>
            </a:pathLst>
          </a:custGeom>
          <a:noFill/>
          <a:ln>
            <a:solidFill>
              <a:srgbClr val="9CB737"/>
            </a:solidFill>
            <a:prstDash val="sysDash"/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4" name="Szabadkézi sokszög 33"/>
          <p:cNvSpPr/>
          <p:nvPr/>
        </p:nvSpPr>
        <p:spPr>
          <a:xfrm>
            <a:off x="5407727" y="4452730"/>
            <a:ext cx="841214" cy="272414"/>
          </a:xfrm>
          <a:custGeom>
            <a:avLst/>
            <a:gdLst>
              <a:gd name="connsiteX0" fmla="*/ 1590260 w 1590260"/>
              <a:gd name="connsiteY0" fmla="*/ 0 h 424366"/>
              <a:gd name="connsiteX1" fmla="*/ 821634 w 1590260"/>
              <a:gd name="connsiteY1" fmla="*/ 424070 h 424366"/>
              <a:gd name="connsiteX2" fmla="*/ 0 w 1590260"/>
              <a:gd name="connsiteY2" fmla="*/ 53009 h 4243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90260" h="424366">
                <a:moveTo>
                  <a:pt x="1590260" y="0"/>
                </a:moveTo>
                <a:cubicBezTo>
                  <a:pt x="1338468" y="207617"/>
                  <a:pt x="1086677" y="415235"/>
                  <a:pt x="821634" y="424070"/>
                </a:cubicBezTo>
                <a:cubicBezTo>
                  <a:pt x="556591" y="432905"/>
                  <a:pt x="278295" y="242957"/>
                  <a:pt x="0" y="53009"/>
                </a:cubicBezTo>
              </a:path>
            </a:pathLst>
          </a:custGeom>
          <a:noFill/>
          <a:ln>
            <a:solidFill>
              <a:srgbClr val="FF0000"/>
            </a:solidFill>
            <a:prstDash val="sysDot"/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40954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0.02384 L 0.14861 -0.29467 C 0.17951 -0.35555 0.22621 -0.38773 0.275 -0.38773 C 0.33021 -0.38773 0.37465 -0.35555 0.40573 -0.29467 L 0.55451 -0.02384 " pathEditMode="relative" rAng="0" ptsTypes="AAAAA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726" y="-18194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7" grpId="1" animBg="1"/>
      <p:bldP spid="33" grpId="0" animBg="1"/>
      <p:bldP spid="3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>
                <a:solidFill>
                  <a:srgbClr val="9BBB0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Web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748680"/>
          </a:xfrm>
        </p:spPr>
        <p:txBody>
          <a:bodyPr/>
          <a:lstStyle/>
          <a:p>
            <a:pPr marL="0" indent="0">
              <a:buNone/>
            </a:pPr>
            <a:r>
              <a:rPr lang="hu-HU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Gyorsküldés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484784"/>
            <a:ext cx="4823177" cy="51125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églalap 4"/>
          <p:cNvSpPr/>
          <p:nvPr/>
        </p:nvSpPr>
        <p:spPr>
          <a:xfrm>
            <a:off x="467544" y="2204864"/>
            <a:ext cx="236994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32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Levélkezelő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18"/>
          <a:stretch/>
        </p:blipFill>
        <p:spPr bwMode="auto">
          <a:xfrm>
            <a:off x="450003" y="3138985"/>
            <a:ext cx="2853940" cy="34674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4504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900516" cy="1143000"/>
          </a:xfrm>
        </p:spPr>
        <p:txBody>
          <a:bodyPr>
            <a:noAutofit/>
          </a:bodyPr>
          <a:lstStyle/>
          <a:p>
            <a:r>
              <a:rPr lang="hu-HU" sz="3600" dirty="0">
                <a:solidFill>
                  <a:srgbClr val="9BBB0B"/>
                </a:solidFill>
                <a:latin typeface="Gotham Rounded Light" pitchFamily="50" charset="-18"/>
                <a:ea typeface="Open Sans" panose="020B0606030504020204" pitchFamily="34" charset="0"/>
                <a:cs typeface="Open Sans" panose="020B0606030504020204" pitchFamily="34" charset="0"/>
              </a:rPr>
              <a:t>API integráció</a:t>
            </a:r>
          </a:p>
        </p:txBody>
      </p:sp>
      <p:pic>
        <p:nvPicPr>
          <p:cNvPr id="7174" name="Picture 6" descr="https://www.nchannel.com/wp-content/uploads/2013/06/dynamics-gp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6792" y="2329705"/>
            <a:ext cx="1615947" cy="559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http://upload.wikimedia.org/wikipedia/commons/a/a2/Kulcs-Soft_log%C3%B3_hivatalo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087" y="4116226"/>
            <a:ext cx="1891878" cy="581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Egyenes összekötő nyíllal 10"/>
          <p:cNvCxnSpPr/>
          <p:nvPr/>
        </p:nvCxnSpPr>
        <p:spPr>
          <a:xfrm>
            <a:off x="4929281" y="2640264"/>
            <a:ext cx="1802959" cy="428696"/>
          </a:xfrm>
          <a:prstGeom prst="straightConnector1">
            <a:avLst/>
          </a:prstGeom>
          <a:ln>
            <a:solidFill>
              <a:srgbClr val="A2D10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Egyenes összekötő nyíllal 15"/>
          <p:cNvCxnSpPr/>
          <p:nvPr/>
        </p:nvCxnSpPr>
        <p:spPr>
          <a:xfrm>
            <a:off x="4223735" y="3723222"/>
            <a:ext cx="2508505" cy="0"/>
          </a:xfrm>
          <a:prstGeom prst="straightConnector1">
            <a:avLst/>
          </a:prstGeom>
          <a:ln>
            <a:solidFill>
              <a:srgbClr val="A2D10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Egyenes összekötő nyíllal 23"/>
          <p:cNvCxnSpPr/>
          <p:nvPr/>
        </p:nvCxnSpPr>
        <p:spPr>
          <a:xfrm flipV="1">
            <a:off x="4929281" y="4399187"/>
            <a:ext cx="1802959" cy="830013"/>
          </a:xfrm>
          <a:prstGeom prst="straightConnector1">
            <a:avLst/>
          </a:prstGeom>
          <a:ln>
            <a:solidFill>
              <a:srgbClr val="A2D109"/>
            </a:solidFill>
            <a:tailEnd type="arrow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1026" name="Picture 2" descr="Képtalálat a következ&amp;odblac;re: „számlázz.hu”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467" y="2909470"/>
            <a:ext cx="1581852" cy="505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Képtalálat a következ&amp;odblac;re: „sap b1”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781" y="2220460"/>
            <a:ext cx="1502490" cy="349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Képtalálat a következ&amp;odblac;re: „cashman fx”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2733" y="1583464"/>
            <a:ext cx="1867834" cy="386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1583464"/>
            <a:ext cx="754208" cy="954406"/>
          </a:xfrm>
          <a:prstGeom prst="rect">
            <a:avLst/>
          </a:prstGeom>
        </p:spPr>
      </p:pic>
      <p:pic>
        <p:nvPicPr>
          <p:cNvPr id="21" name="Kép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4676" y="3994645"/>
            <a:ext cx="754208" cy="954406"/>
          </a:xfrm>
          <a:prstGeom prst="rect">
            <a:avLst/>
          </a:prstGeom>
        </p:spPr>
      </p:pic>
      <p:pic>
        <p:nvPicPr>
          <p:cNvPr id="25" name="Kép 2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9720" y="2753621"/>
            <a:ext cx="754208" cy="954406"/>
          </a:xfrm>
          <a:prstGeom prst="rect">
            <a:avLst/>
          </a:prstGeom>
        </p:spPr>
      </p:pic>
      <p:pic>
        <p:nvPicPr>
          <p:cNvPr id="26" name="Kép 2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5099" y="5074401"/>
            <a:ext cx="754208" cy="954406"/>
          </a:xfrm>
          <a:prstGeom prst="rect">
            <a:avLst/>
          </a:prstGeom>
        </p:spPr>
      </p:pic>
      <p:pic>
        <p:nvPicPr>
          <p:cNvPr id="1034" name="Picture 10" descr="Képtalálat a következ&amp;odblac;re: „sales autopilot”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62" t="36321" r="27966" b="30919"/>
          <a:stretch/>
        </p:blipFill>
        <p:spPr bwMode="auto">
          <a:xfrm>
            <a:off x="2658681" y="4699358"/>
            <a:ext cx="1512168" cy="634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id="{692EA8A2-AD68-4198-BAFC-7173FFA4305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172733" y="3457400"/>
            <a:ext cx="2089066" cy="680631"/>
          </a:xfrm>
          <a:prstGeom prst="rect">
            <a:avLst/>
          </a:prstGeom>
        </p:spPr>
      </p:pic>
      <p:pic>
        <p:nvPicPr>
          <p:cNvPr id="8" name="Kép 7">
            <a:extLst>
              <a:ext uri="{FF2B5EF4-FFF2-40B4-BE49-F238E27FC236}">
                <a16:creationId xmlns:a16="http://schemas.microsoft.com/office/drawing/2014/main" id="{67B7F508-CD30-425C-AC11-04F788FAD5B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99937" y="5016425"/>
            <a:ext cx="1431602" cy="1431602"/>
          </a:xfrm>
          <a:prstGeom prst="rect">
            <a:avLst/>
          </a:prstGeom>
        </p:spPr>
      </p:pic>
      <p:pic>
        <p:nvPicPr>
          <p:cNvPr id="9" name="Kép 8">
            <a:extLst>
              <a:ext uri="{FF2B5EF4-FFF2-40B4-BE49-F238E27FC236}">
                <a16:creationId xmlns:a16="http://schemas.microsoft.com/office/drawing/2014/main" id="{DA277FA3-CC0B-4E0B-9CC8-77F4E88E167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737357" y="5705495"/>
            <a:ext cx="1981200" cy="857250"/>
          </a:xfrm>
          <a:prstGeom prst="rect">
            <a:avLst/>
          </a:prstGeom>
        </p:spPr>
      </p:pic>
      <p:pic>
        <p:nvPicPr>
          <p:cNvPr id="6" name="Kép 5">
            <a:extLst>
              <a:ext uri="{FF2B5EF4-FFF2-40B4-BE49-F238E27FC236}">
                <a16:creationId xmlns:a16="http://schemas.microsoft.com/office/drawing/2014/main" id="{0C4172C8-67CC-0B15-977C-CC264F6689A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955117" y="2843391"/>
            <a:ext cx="1760711" cy="1588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8083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>
                <a:solidFill>
                  <a:srgbClr val="9BBB0B"/>
                </a:solidFill>
                <a:latin typeface="Gotham Rounded Light" pitchFamily="50" charset="-18"/>
              </a:rPr>
              <a:t>Integráció (API)</a:t>
            </a:r>
            <a:br>
              <a:rPr lang="hu-HU" dirty="0">
                <a:solidFill>
                  <a:srgbClr val="9BBB0B"/>
                </a:solidFill>
                <a:latin typeface="Gotham Rounded Light" pitchFamily="50" charset="-18"/>
              </a:rPr>
            </a:br>
            <a:r>
              <a:rPr lang="hu-HU" dirty="0">
                <a:solidFill>
                  <a:srgbClr val="9BBB0B"/>
                </a:solidFill>
                <a:latin typeface="Gotham Rounded Light" pitchFamily="50" charset="-18"/>
              </a:rPr>
              <a:t>számlázz.hu</a:t>
            </a:r>
            <a:endParaRPr lang="hu-HU" dirty="0">
              <a:solidFill>
                <a:srgbClr val="9BBB0B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00C3746-FBCF-462B-91E6-FD1A568D04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780" y="1844824"/>
            <a:ext cx="8532440" cy="4336429"/>
          </a:xfrm>
          <a:prstGeom prst="rect">
            <a:avLst/>
          </a:prstGeom>
        </p:spPr>
      </p:pic>
      <p:sp>
        <p:nvSpPr>
          <p:cNvPr id="6" name="Téglalap 5"/>
          <p:cNvSpPr/>
          <p:nvPr/>
        </p:nvSpPr>
        <p:spPr>
          <a:xfrm>
            <a:off x="4283968" y="1772816"/>
            <a:ext cx="4258816" cy="2000301"/>
          </a:xfrm>
          <a:prstGeom prst="rect">
            <a:avLst/>
          </a:prstGeom>
          <a:noFill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2886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21196" y="72862"/>
            <a:ext cx="8229600" cy="1143000"/>
          </a:xfrm>
        </p:spPr>
        <p:txBody>
          <a:bodyPr>
            <a:normAutofit/>
          </a:bodyPr>
          <a:lstStyle/>
          <a:p>
            <a:r>
              <a:rPr lang="hu-HU" dirty="0">
                <a:solidFill>
                  <a:srgbClr val="9BBB0B"/>
                </a:solidFill>
                <a:latin typeface="Gotham Rounded Light" pitchFamily="50" charset="-18"/>
              </a:rPr>
              <a:t>Egyedi levélküldés</a:t>
            </a:r>
            <a:endParaRPr lang="hu-HU" dirty="0">
              <a:solidFill>
                <a:srgbClr val="9BBB0B"/>
              </a:solidFill>
            </a:endParaRPr>
          </a:p>
        </p:txBody>
      </p:sp>
      <p:sp>
        <p:nvSpPr>
          <p:cNvPr id="5" name="Téglalap 4">
            <a:extLst>
              <a:ext uri="{FF2B5EF4-FFF2-40B4-BE49-F238E27FC236}">
                <a16:creationId xmlns:a16="http://schemas.microsoft.com/office/drawing/2014/main" id="{1C9658DE-F664-466D-80CC-49AE6B4097FA}"/>
              </a:ext>
            </a:extLst>
          </p:cNvPr>
          <p:cNvSpPr/>
          <p:nvPr/>
        </p:nvSpPr>
        <p:spPr>
          <a:xfrm>
            <a:off x="6588224" y="1279342"/>
            <a:ext cx="2440352" cy="1077654"/>
          </a:xfrm>
          <a:prstGeom prst="rect">
            <a:avLst/>
          </a:prstGeom>
          <a:gradFill>
            <a:gsLst>
              <a:gs pos="37000">
                <a:srgbClr val="9BBB0B"/>
              </a:gs>
              <a:gs pos="0">
                <a:schemeClr val="bg1"/>
              </a:gs>
            </a:gsLst>
          </a:gra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Dokumentum beküldése </a:t>
            </a:r>
          </a:p>
          <a:p>
            <a:pPr algn="ctr"/>
            <a:r>
              <a:rPr lang="hu-HU" sz="1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(SFTP)</a:t>
            </a:r>
          </a:p>
        </p:txBody>
      </p:sp>
      <p:sp>
        <p:nvSpPr>
          <p:cNvPr id="7" name="Téglalap 6">
            <a:extLst>
              <a:ext uri="{FF2B5EF4-FFF2-40B4-BE49-F238E27FC236}">
                <a16:creationId xmlns:a16="http://schemas.microsoft.com/office/drawing/2014/main" id="{3C0C0007-7B4D-46EB-8BFD-C962C3E10AF4}"/>
              </a:ext>
            </a:extLst>
          </p:cNvPr>
          <p:cNvSpPr/>
          <p:nvPr/>
        </p:nvSpPr>
        <p:spPr>
          <a:xfrm>
            <a:off x="6588454" y="2547120"/>
            <a:ext cx="2426320" cy="1025896"/>
          </a:xfrm>
          <a:prstGeom prst="rect">
            <a:avLst/>
          </a:prstGeom>
          <a:gradFill>
            <a:gsLst>
              <a:gs pos="37000">
                <a:srgbClr val="9BBB0B"/>
              </a:gs>
              <a:gs pos="0">
                <a:schemeClr val="bg1"/>
              </a:gs>
            </a:gsLst>
          </a:gra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Dokumentum-kompozíció előállítása</a:t>
            </a:r>
          </a:p>
        </p:txBody>
      </p:sp>
      <p:sp>
        <p:nvSpPr>
          <p:cNvPr id="8" name="Téglalap 7">
            <a:extLst>
              <a:ext uri="{FF2B5EF4-FFF2-40B4-BE49-F238E27FC236}">
                <a16:creationId xmlns:a16="http://schemas.microsoft.com/office/drawing/2014/main" id="{AE8E5B50-7B0F-4778-A509-53E828C20EE5}"/>
              </a:ext>
            </a:extLst>
          </p:cNvPr>
          <p:cNvSpPr/>
          <p:nvPr/>
        </p:nvSpPr>
        <p:spPr>
          <a:xfrm>
            <a:off x="6594805" y="3731626"/>
            <a:ext cx="2434002" cy="921509"/>
          </a:xfrm>
          <a:prstGeom prst="rect">
            <a:avLst/>
          </a:prstGeom>
          <a:gradFill>
            <a:gsLst>
              <a:gs pos="37000">
                <a:srgbClr val="9BBB0B"/>
              </a:gs>
              <a:gs pos="0">
                <a:schemeClr val="bg1"/>
              </a:gs>
            </a:gsLst>
          </a:gra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Ügyféloldali ellenőrzés és jóváhagyás</a:t>
            </a:r>
          </a:p>
        </p:txBody>
      </p:sp>
      <p:sp>
        <p:nvSpPr>
          <p:cNvPr id="9" name="Téglalap 8">
            <a:extLst>
              <a:ext uri="{FF2B5EF4-FFF2-40B4-BE49-F238E27FC236}">
                <a16:creationId xmlns:a16="http://schemas.microsoft.com/office/drawing/2014/main" id="{4FE2A431-AB24-42C1-8CBC-471628D76105}"/>
              </a:ext>
            </a:extLst>
          </p:cNvPr>
          <p:cNvSpPr/>
          <p:nvPr/>
        </p:nvSpPr>
        <p:spPr>
          <a:xfrm>
            <a:off x="6594804" y="4885070"/>
            <a:ext cx="2440351" cy="576064"/>
          </a:xfrm>
          <a:prstGeom prst="rect">
            <a:avLst/>
          </a:prstGeom>
          <a:gradFill>
            <a:gsLst>
              <a:gs pos="37000">
                <a:srgbClr val="9BBB0B"/>
              </a:gs>
              <a:gs pos="0">
                <a:schemeClr val="bg1"/>
              </a:gs>
            </a:gsLst>
          </a:gra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Gyártás</a:t>
            </a:r>
          </a:p>
        </p:txBody>
      </p:sp>
      <p:sp>
        <p:nvSpPr>
          <p:cNvPr id="10" name="Téglalap 9">
            <a:extLst>
              <a:ext uri="{FF2B5EF4-FFF2-40B4-BE49-F238E27FC236}">
                <a16:creationId xmlns:a16="http://schemas.microsoft.com/office/drawing/2014/main" id="{ACCCE1F6-BF80-4453-B463-0B98E870B81E}"/>
              </a:ext>
            </a:extLst>
          </p:cNvPr>
          <p:cNvSpPr/>
          <p:nvPr/>
        </p:nvSpPr>
        <p:spPr>
          <a:xfrm>
            <a:off x="6602485" y="5693067"/>
            <a:ext cx="2412289" cy="688261"/>
          </a:xfrm>
          <a:prstGeom prst="rect">
            <a:avLst/>
          </a:prstGeom>
          <a:gradFill>
            <a:gsLst>
              <a:gs pos="37000">
                <a:srgbClr val="9BBB0B"/>
              </a:gs>
              <a:gs pos="0">
                <a:schemeClr val="bg1"/>
              </a:gs>
            </a:gsLst>
          </a:gra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Postázás</a:t>
            </a:r>
          </a:p>
          <a:p>
            <a:pPr algn="ctr"/>
            <a:r>
              <a:rPr lang="hu-HU" sz="1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(lezárt doboz)</a:t>
            </a:r>
          </a:p>
        </p:txBody>
      </p:sp>
      <p:cxnSp>
        <p:nvCxnSpPr>
          <p:cNvPr id="11" name="Egyenes összekötő nyíllal 10">
            <a:extLst>
              <a:ext uri="{FF2B5EF4-FFF2-40B4-BE49-F238E27FC236}">
                <a16:creationId xmlns:a16="http://schemas.microsoft.com/office/drawing/2014/main" id="{0FE2E7A3-9ED3-46E2-8059-B4F2A4AEBF9B}"/>
              </a:ext>
            </a:extLst>
          </p:cNvPr>
          <p:cNvCxnSpPr>
            <a:cxnSpLocks/>
            <a:stCxn id="5" idx="2"/>
            <a:endCxn id="7" idx="0"/>
          </p:cNvCxnSpPr>
          <p:nvPr/>
        </p:nvCxnSpPr>
        <p:spPr>
          <a:xfrm flipH="1">
            <a:off x="7801614" y="2356996"/>
            <a:ext cx="6786" cy="190124"/>
          </a:xfrm>
          <a:prstGeom prst="straightConnector1">
            <a:avLst/>
          </a:prstGeom>
          <a:ln>
            <a:solidFill>
              <a:srgbClr val="9CB737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zögletes összekötő 14">
            <a:extLst>
              <a:ext uri="{FF2B5EF4-FFF2-40B4-BE49-F238E27FC236}">
                <a16:creationId xmlns:a16="http://schemas.microsoft.com/office/drawing/2014/main" id="{BDE834B6-7BC6-4AB9-99DB-6C23BD1FA8CE}"/>
              </a:ext>
            </a:extLst>
          </p:cNvPr>
          <p:cNvCxnSpPr>
            <a:cxnSpLocks/>
            <a:stCxn id="7" idx="2"/>
            <a:endCxn id="8" idx="0"/>
          </p:cNvCxnSpPr>
          <p:nvPr/>
        </p:nvCxnSpPr>
        <p:spPr>
          <a:xfrm>
            <a:off x="7801614" y="3573016"/>
            <a:ext cx="10192" cy="158610"/>
          </a:xfrm>
          <a:prstGeom prst="straightConnector1">
            <a:avLst/>
          </a:prstGeom>
          <a:ln>
            <a:solidFill>
              <a:srgbClr val="96C11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Egyenes összekötő nyíllal 12">
            <a:extLst>
              <a:ext uri="{FF2B5EF4-FFF2-40B4-BE49-F238E27FC236}">
                <a16:creationId xmlns:a16="http://schemas.microsoft.com/office/drawing/2014/main" id="{F31C9D27-FDC3-4FD5-95F8-E7AEACDBD10C}"/>
              </a:ext>
            </a:extLst>
          </p:cNvPr>
          <p:cNvCxnSpPr>
            <a:cxnSpLocks/>
            <a:stCxn id="8" idx="2"/>
            <a:endCxn id="9" idx="0"/>
          </p:cNvCxnSpPr>
          <p:nvPr/>
        </p:nvCxnSpPr>
        <p:spPr>
          <a:xfrm>
            <a:off x="7811806" y="4653135"/>
            <a:ext cx="3174" cy="231935"/>
          </a:xfrm>
          <a:prstGeom prst="straightConnector1">
            <a:avLst/>
          </a:prstGeom>
          <a:ln>
            <a:solidFill>
              <a:srgbClr val="9CB737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Kép 15">
            <a:extLst>
              <a:ext uri="{FF2B5EF4-FFF2-40B4-BE49-F238E27FC236}">
                <a16:creationId xmlns:a16="http://schemas.microsoft.com/office/drawing/2014/main" id="{420FDF39-65A8-4B6E-915E-B914042BF4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9712" y="1124744"/>
            <a:ext cx="2372530" cy="1152128"/>
          </a:xfrm>
          <a:prstGeom prst="rect">
            <a:avLst/>
          </a:prstGeom>
        </p:spPr>
      </p:pic>
      <p:pic>
        <p:nvPicPr>
          <p:cNvPr id="18" name="Kép 17">
            <a:extLst>
              <a:ext uri="{FF2B5EF4-FFF2-40B4-BE49-F238E27FC236}">
                <a16:creationId xmlns:a16="http://schemas.microsoft.com/office/drawing/2014/main" id="{3F8BBF1A-E1FE-4B92-BD2B-6292F9A042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7668" y="2721840"/>
            <a:ext cx="2890516" cy="4091536"/>
          </a:xfrm>
          <a:prstGeom prst="rect">
            <a:avLst/>
          </a:prstGeom>
        </p:spPr>
      </p:pic>
      <p:cxnSp>
        <p:nvCxnSpPr>
          <p:cNvPr id="51" name="Egyenes összekötő nyíllal 50">
            <a:extLst>
              <a:ext uri="{FF2B5EF4-FFF2-40B4-BE49-F238E27FC236}">
                <a16:creationId xmlns:a16="http://schemas.microsoft.com/office/drawing/2014/main" id="{2915F035-5B97-4CFC-88D1-4D8D9B84FD4B}"/>
              </a:ext>
            </a:extLst>
          </p:cNvPr>
          <p:cNvCxnSpPr>
            <a:cxnSpLocks/>
          </p:cNvCxnSpPr>
          <p:nvPr/>
        </p:nvCxnSpPr>
        <p:spPr>
          <a:xfrm>
            <a:off x="7815955" y="5461134"/>
            <a:ext cx="3174" cy="222123"/>
          </a:xfrm>
          <a:prstGeom prst="straightConnector1">
            <a:avLst/>
          </a:prstGeom>
          <a:ln>
            <a:solidFill>
              <a:srgbClr val="9CB737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2" name="Picture 2">
            <a:extLst>
              <a:ext uri="{FF2B5EF4-FFF2-40B4-BE49-F238E27FC236}">
                <a16:creationId xmlns:a16="http://schemas.microsoft.com/office/drawing/2014/main" id="{2DF02D55-D787-4265-A702-4F4FC83B23D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90" t="7644" r="7744" b="3112"/>
          <a:stretch/>
        </p:blipFill>
        <p:spPr bwMode="auto">
          <a:xfrm>
            <a:off x="54882" y="2643164"/>
            <a:ext cx="3220974" cy="4314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2062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5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25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>
                <a:solidFill>
                  <a:srgbClr val="9BBB0B"/>
                </a:solidFill>
                <a:latin typeface="Gotham Rounded Light" pitchFamily="50" charset="-18"/>
                <a:ea typeface="Open Sans" panose="020B0606030504020204" pitchFamily="34" charset="0"/>
                <a:cs typeface="Open Sans" panose="020B0606030504020204" pitchFamily="34" charset="0"/>
              </a:rPr>
              <a:t>Mit lehet beküldeni?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Kizárólag A4 méretű dokumentum</a:t>
            </a:r>
          </a:p>
          <a:p>
            <a:r>
              <a:rPr lang="hu-HU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Első oldal címoldal</a:t>
            </a:r>
          </a:p>
          <a:p>
            <a:pPr lvl="1"/>
            <a:r>
              <a:rPr lang="hu-HU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Helyes címpozíció</a:t>
            </a:r>
          </a:p>
          <a:p>
            <a:pPr lvl="1"/>
            <a:r>
              <a:rPr lang="hu-HU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Helyes címzés</a:t>
            </a:r>
          </a:p>
          <a:p>
            <a:r>
              <a:rPr lang="hu-HU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Maximum 80 oldal</a:t>
            </a:r>
          </a:p>
        </p:txBody>
      </p:sp>
    </p:spTree>
    <p:extLst>
      <p:ext uri="{BB962C8B-B14F-4D97-AF65-F5344CB8AC3E}">
        <p14:creationId xmlns:p14="http://schemas.microsoft.com/office/powerpoint/2010/main" val="3735331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>
                <a:solidFill>
                  <a:srgbClr val="9BBB0B"/>
                </a:solidFill>
                <a:latin typeface="Gotham Rounded Light" pitchFamily="50" charset="-18"/>
                <a:ea typeface="Open Sans" panose="020B0606030504020204" pitchFamily="34" charset="0"/>
                <a:cs typeface="Open Sans" panose="020B0606030504020204" pitchFamily="34" charset="0"/>
              </a:rPr>
              <a:t>Funkciók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080263643"/>
              </p:ext>
            </p:extLst>
          </p:nvPr>
        </p:nvGraphicFramePr>
        <p:xfrm>
          <a:off x="737828" y="1397421"/>
          <a:ext cx="7668344" cy="20423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120060094"/>
              </p:ext>
            </p:extLst>
          </p:nvPr>
        </p:nvGraphicFramePr>
        <p:xfrm>
          <a:off x="755576" y="3114812"/>
          <a:ext cx="7668344" cy="20423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920719345"/>
              </p:ext>
            </p:extLst>
          </p:nvPr>
        </p:nvGraphicFramePr>
        <p:xfrm>
          <a:off x="746786" y="4805021"/>
          <a:ext cx="7668344" cy="20423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</p:spTree>
    <p:extLst>
      <p:ext uri="{BB962C8B-B14F-4D97-AF65-F5344CB8AC3E}">
        <p14:creationId xmlns:p14="http://schemas.microsoft.com/office/powerpoint/2010/main" val="24352156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s://www.hibridlevel.hu/landingpage/img/lett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77526"/>
            <a:ext cx="3381375" cy="4739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s://www.hibridlevel.hu/landingpage/img/envelope-front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054" y="4797151"/>
            <a:ext cx="3540874" cy="1799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Kép 2">
            <a:extLst>
              <a:ext uri="{FF2B5EF4-FFF2-40B4-BE49-F238E27FC236}">
                <a16:creationId xmlns:a16="http://schemas.microsoft.com/office/drawing/2014/main" id="{4391C98A-64FB-9736-1434-604DC852F95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83968" y="188641"/>
            <a:ext cx="4536173" cy="6408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888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44444E-6 L 0.00069 -0.6842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-342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>
                <a:solidFill>
                  <a:srgbClr val="9BBB0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Helyes címzés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556792"/>
            <a:ext cx="3898776" cy="39890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Magyarország</a:t>
            </a:r>
          </a:p>
          <a:p>
            <a:pPr marL="0" indent="0">
              <a:buNone/>
            </a:pPr>
            <a:endParaRPr lang="hu-HU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indent="0">
              <a:buNone/>
            </a:pPr>
            <a:r>
              <a:rPr lang="hu-HU" sz="2800" dirty="0">
                <a:latin typeface="Arial" panose="020B0604020202020204" pitchFamily="34" charset="0"/>
                <a:cs typeface="Arial" panose="020B0604020202020204" pitchFamily="34" charset="0"/>
              </a:rPr>
              <a:t>Minta Kft.</a:t>
            </a:r>
          </a:p>
          <a:p>
            <a:pPr marL="0" indent="0">
              <a:buNone/>
            </a:pPr>
            <a:r>
              <a:rPr lang="hu-HU" sz="2800" dirty="0">
                <a:latin typeface="Arial" panose="020B0604020202020204" pitchFamily="34" charset="0"/>
                <a:cs typeface="Arial" panose="020B0604020202020204" pitchFamily="34" charset="0"/>
              </a:rPr>
              <a:t>Kis Géza</a:t>
            </a:r>
          </a:p>
          <a:p>
            <a:pPr marL="0" indent="0">
              <a:buNone/>
            </a:pPr>
            <a:r>
              <a:rPr lang="hu-HU" sz="2800" dirty="0">
                <a:latin typeface="Arial" panose="020B0604020202020204" pitchFamily="34" charset="0"/>
                <a:cs typeface="Arial" panose="020B0604020202020204" pitchFamily="34" charset="0"/>
              </a:rPr>
              <a:t>Budapest</a:t>
            </a:r>
          </a:p>
          <a:p>
            <a:pPr marL="0" indent="0">
              <a:buNone/>
            </a:pPr>
            <a:r>
              <a:rPr lang="hu-HU" sz="2800" dirty="0">
                <a:latin typeface="Arial" panose="020B0604020202020204" pitchFamily="34" charset="0"/>
                <a:cs typeface="Arial" panose="020B0604020202020204" pitchFamily="34" charset="0"/>
              </a:rPr>
              <a:t>Nevenincs utca 10.</a:t>
            </a:r>
          </a:p>
          <a:p>
            <a:pPr marL="0" indent="0">
              <a:buNone/>
            </a:pPr>
            <a:r>
              <a:rPr lang="hu-H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1039</a:t>
            </a:r>
          </a:p>
        </p:txBody>
      </p:sp>
      <p:sp>
        <p:nvSpPr>
          <p:cNvPr id="4" name="Tartalom helye 2"/>
          <p:cNvSpPr txBox="1">
            <a:spLocks/>
          </p:cNvSpPr>
          <p:nvPr/>
        </p:nvSpPr>
        <p:spPr>
          <a:xfrm>
            <a:off x="4355976" y="1588168"/>
            <a:ext cx="4608512" cy="40010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u-HU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Külföld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hu-HU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hu-HU" sz="2800" dirty="0">
                <a:latin typeface="Arial" panose="020B0604020202020204" pitchFamily="34" charset="0"/>
                <a:cs typeface="Arial" panose="020B0604020202020204" pitchFamily="34" charset="0"/>
              </a:rPr>
              <a:t>Walter </a:t>
            </a:r>
            <a:r>
              <a:rPr lang="hu-HU" sz="2800" dirty="0" err="1">
                <a:latin typeface="Arial" panose="020B0604020202020204" pitchFamily="34" charset="0"/>
                <a:cs typeface="Arial" panose="020B0604020202020204" pitchFamily="34" charset="0"/>
              </a:rPr>
              <a:t>Heindl</a:t>
            </a:r>
            <a:r>
              <a:rPr lang="hu-HU" sz="2800" dirty="0">
                <a:latin typeface="Arial" panose="020B0604020202020204" pitchFamily="34" charset="0"/>
                <a:cs typeface="Arial" panose="020B0604020202020204" pitchFamily="34" charset="0"/>
              </a:rPr>
              <a:t> GmbH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hu-HU" sz="2800" dirty="0" err="1">
                <a:latin typeface="Arial" panose="020B0604020202020204" pitchFamily="34" charset="0"/>
                <a:cs typeface="Arial" panose="020B0604020202020204" pitchFamily="34" charset="0"/>
              </a:rPr>
              <a:t>Frau</a:t>
            </a:r>
            <a:r>
              <a:rPr lang="hu-HU" sz="2800" dirty="0">
                <a:latin typeface="Arial" panose="020B0604020202020204" pitchFamily="34" charset="0"/>
                <a:cs typeface="Arial" panose="020B0604020202020204" pitchFamily="34" charset="0"/>
              </a:rPr>
              <a:t> Maria </a:t>
            </a:r>
            <a:r>
              <a:rPr lang="hu-HU" sz="2800" dirty="0" err="1">
                <a:latin typeface="Arial" panose="020B0604020202020204" pitchFamily="34" charset="0"/>
                <a:cs typeface="Arial" panose="020B0604020202020204" pitchFamily="34" charset="0"/>
              </a:rPr>
              <a:t>Stelzer</a:t>
            </a:r>
            <a:endParaRPr lang="hu-HU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hu-HU" sz="2800" dirty="0" err="1">
                <a:latin typeface="Arial" panose="020B0604020202020204" pitchFamily="34" charset="0"/>
                <a:cs typeface="Arial" panose="020B0604020202020204" pitchFamily="34" charset="0"/>
              </a:rPr>
              <a:t>Mariahilfer</a:t>
            </a:r>
            <a:r>
              <a:rPr lang="hu-HU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800" dirty="0" err="1">
                <a:latin typeface="Arial" panose="020B0604020202020204" pitchFamily="34" charset="0"/>
                <a:cs typeface="Arial" panose="020B0604020202020204" pitchFamily="34" charset="0"/>
              </a:rPr>
              <a:t>strasse</a:t>
            </a:r>
            <a:r>
              <a:rPr lang="hu-HU" sz="2800" dirty="0">
                <a:latin typeface="Arial" panose="020B0604020202020204" pitchFamily="34" charset="0"/>
                <a:cs typeface="Arial" panose="020B0604020202020204" pitchFamily="34" charset="0"/>
              </a:rPr>
              <a:t> 10. </a:t>
            </a:r>
          </a:p>
          <a:p>
            <a:pPr marL="0" indent="0">
              <a:buNone/>
            </a:pPr>
            <a:r>
              <a:rPr lang="hu-HU" sz="2800" dirty="0">
                <a:latin typeface="Arial" panose="020B0604020202020204" pitchFamily="34" charset="0"/>
                <a:cs typeface="Arial" panose="020B0604020202020204" pitchFamily="34" charset="0"/>
              </a:rPr>
              <a:t>AT-1070 </a:t>
            </a:r>
            <a:r>
              <a:rPr lang="hu-HU" sz="2800" dirty="0" err="1">
                <a:latin typeface="Arial" panose="020B0604020202020204" pitchFamily="34" charset="0"/>
                <a:cs typeface="Arial" panose="020B0604020202020204" pitchFamily="34" charset="0"/>
              </a:rPr>
              <a:t>Vienna</a:t>
            </a:r>
            <a:endParaRPr lang="hu-HU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hu-HU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Austria</a:t>
            </a:r>
            <a:endParaRPr lang="hu-H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hu-HU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8842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>
                <a:solidFill>
                  <a:srgbClr val="9BBB0B"/>
                </a:solidFill>
                <a:latin typeface="Gotham Rounded Light" pitchFamily="50" charset="-18"/>
                <a:ea typeface="Open Sans" panose="020B0606030504020204" pitchFamily="34" charset="0"/>
                <a:cs typeface="Open Sans" panose="020B0606030504020204" pitchFamily="34" charset="0"/>
              </a:rPr>
              <a:t>Fizetési</a:t>
            </a:r>
            <a:r>
              <a:rPr lang="hu-HU" dirty="0">
                <a:solidFill>
                  <a:srgbClr val="9BBB0B"/>
                </a:solidFill>
                <a:latin typeface="Gotham Rounded Light" pitchFamily="50" charset="-18"/>
              </a:rPr>
              <a:t> </a:t>
            </a:r>
            <a:r>
              <a:rPr lang="hu-HU" dirty="0">
                <a:solidFill>
                  <a:srgbClr val="9BBB0B"/>
                </a:solidFill>
                <a:latin typeface="Gotham Rounded Light" pitchFamily="50" charset="-18"/>
                <a:ea typeface="Open Sans" panose="020B0606030504020204" pitchFamily="34" charset="0"/>
                <a:cs typeface="Open Sans" panose="020B0606030504020204" pitchFamily="34" charset="0"/>
              </a:rPr>
              <a:t>módok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Bankkártya</a:t>
            </a:r>
          </a:p>
          <a:p>
            <a:r>
              <a:rPr lang="hu-HU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Átutalás</a:t>
            </a:r>
          </a:p>
          <a:p>
            <a:pPr lvl="1"/>
            <a:r>
              <a:rPr lang="hu-HU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Proforma (példa hiv. szám: HLU2013090901250)</a:t>
            </a:r>
          </a:p>
          <a:p>
            <a:pPr lvl="1"/>
            <a:r>
              <a:rPr lang="hu-HU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Átutalás közleményben feltüntetni</a:t>
            </a:r>
          </a:p>
          <a:p>
            <a:pPr lvl="1"/>
            <a:r>
              <a:rPr lang="hu-HU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Jóváírás (24 óra)</a:t>
            </a:r>
          </a:p>
          <a:p>
            <a:r>
              <a:rPr lang="hu-HU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Számlázás</a:t>
            </a:r>
          </a:p>
          <a:p>
            <a:pPr lvl="1"/>
            <a:r>
              <a:rPr lang="hu-HU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Első példány letölthető</a:t>
            </a:r>
          </a:p>
          <a:p>
            <a:pPr lvl="1"/>
            <a:r>
              <a:rPr lang="hu-HU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Ügyfélnek kell kinyomtatni!</a:t>
            </a:r>
          </a:p>
          <a:p>
            <a:pPr lvl="1"/>
            <a:endParaRPr lang="hu-HU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9217" name="Picture 1" descr="mastercar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1412776"/>
            <a:ext cx="936104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maestr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412776"/>
            <a:ext cx="936104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5" descr="VISA_Electr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412776"/>
            <a:ext cx="936104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vis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412776"/>
            <a:ext cx="936104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39570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632970"/>
            <a:ext cx="5040560" cy="6193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570E2E2-051F-42E4-8A5B-58CA3DB08712}"/>
              </a:ext>
            </a:extLst>
          </p:cNvPr>
          <p:cNvSpPr txBox="1"/>
          <p:nvPr/>
        </p:nvSpPr>
        <p:spPr>
          <a:xfrm>
            <a:off x="5652120" y="2607300"/>
            <a:ext cx="331236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Számla levelek</a:t>
            </a:r>
          </a:p>
          <a:p>
            <a:endParaRPr lang="hu-HU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hu-HU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Felszólító levelek</a:t>
            </a:r>
          </a:p>
          <a:p>
            <a:endParaRPr lang="hu-HU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hu-HU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Üzleti levelek</a:t>
            </a:r>
          </a:p>
          <a:p>
            <a:endParaRPr lang="hu-HU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hu-HU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Direkt marketing levelek</a:t>
            </a:r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>
                <a:solidFill>
                  <a:srgbClr val="9BBB0B"/>
                </a:solidFill>
                <a:latin typeface="Gotham Rounded Light" pitchFamily="50" charset="-18"/>
                <a:ea typeface="Open Sans" panose="020B0606030504020204" pitchFamily="34" charset="0"/>
                <a:cs typeface="Open Sans" panose="020B0606030504020204" pitchFamily="34" charset="0"/>
              </a:rPr>
              <a:t>A „termék”</a:t>
            </a:r>
          </a:p>
        </p:txBody>
      </p:sp>
    </p:spTree>
    <p:extLst>
      <p:ext uri="{BB962C8B-B14F-4D97-AF65-F5344CB8AC3E}">
        <p14:creationId xmlns:p14="http://schemas.microsoft.com/office/powerpoint/2010/main" val="967124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7505" y="116632"/>
            <a:ext cx="2304256" cy="1143000"/>
          </a:xfrm>
        </p:spPr>
        <p:txBody>
          <a:bodyPr/>
          <a:lstStyle/>
          <a:p>
            <a:r>
              <a:rPr lang="hu-HU" dirty="0">
                <a:solidFill>
                  <a:srgbClr val="9BBB0B"/>
                </a:solidFill>
                <a:latin typeface="Gotham Rounded Light" pitchFamily="50" charset="-18"/>
                <a:ea typeface="Open Sans" panose="020B0606030504020204" pitchFamily="34" charset="0"/>
                <a:cs typeface="Open Sans" panose="020B0606030504020204" pitchFamily="34" charset="0"/>
              </a:rPr>
              <a:t>Áraink</a:t>
            </a:r>
          </a:p>
        </p:txBody>
      </p:sp>
      <p:sp>
        <p:nvSpPr>
          <p:cNvPr id="8" name="Szövegdoboz 7">
            <a:extLst>
              <a:ext uri="{FF2B5EF4-FFF2-40B4-BE49-F238E27FC236}">
                <a16:creationId xmlns:a16="http://schemas.microsoft.com/office/drawing/2014/main" id="{7938DEC9-1E73-4635-A12D-6F2824848970}"/>
              </a:ext>
            </a:extLst>
          </p:cNvPr>
          <p:cNvSpPr txBox="1"/>
          <p:nvPr/>
        </p:nvSpPr>
        <p:spPr>
          <a:xfrm>
            <a:off x="107505" y="2527234"/>
            <a:ext cx="2376264" cy="42316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  <a:spcAft>
                <a:spcPts val="200"/>
              </a:spcAft>
            </a:pPr>
            <a:r>
              <a:rPr lang="hu-HU" sz="1200" dirty="0">
                <a:solidFill>
                  <a:srgbClr val="40404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*Külföldi küldemény esetén a tértivevény továbbra is papír alapon kerül előállításra és kézbesítésre.</a:t>
            </a:r>
            <a:endParaRPr lang="hu-HU" sz="1200" dirty="0">
              <a:solidFill>
                <a:srgbClr val="595959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>
              <a:lnSpc>
                <a:spcPct val="107000"/>
              </a:lnSpc>
              <a:spcAft>
                <a:spcPts val="200"/>
              </a:spcAft>
            </a:pPr>
            <a:r>
              <a:rPr lang="hu-HU" sz="1200" dirty="0">
                <a:solidFill>
                  <a:srgbClr val="40404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 </a:t>
            </a:r>
            <a:endParaRPr lang="hu-HU" sz="1200" dirty="0">
              <a:solidFill>
                <a:srgbClr val="595959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>
              <a:lnSpc>
                <a:spcPct val="107000"/>
              </a:lnSpc>
              <a:spcAft>
                <a:spcPts val="200"/>
              </a:spcAft>
            </a:pPr>
            <a:r>
              <a:rPr lang="hu-HU" sz="1200" dirty="0">
                <a:solidFill>
                  <a:srgbClr val="40404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 nettó árak a 27% ÁFÁ-t nem tartalmazzák. </a:t>
            </a:r>
          </a:p>
          <a:p>
            <a:pPr algn="just">
              <a:lnSpc>
                <a:spcPct val="107000"/>
              </a:lnSpc>
              <a:spcAft>
                <a:spcPts val="200"/>
              </a:spcAft>
            </a:pPr>
            <a:endParaRPr lang="hu-HU" sz="1200" dirty="0">
              <a:solidFill>
                <a:srgbClr val="595959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/>
            <a:r>
              <a:rPr lang="hu-HU" sz="1200" dirty="0">
                <a:solidFill>
                  <a:srgbClr val="40404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C5/C6 boríték esetén maximum 6 oldal küldhető. 6 oldalt meghaladó küldemények csak C4-es borítékba helyezhetők. </a:t>
            </a:r>
          </a:p>
          <a:p>
            <a:pPr algn="just"/>
            <a:endParaRPr lang="hu-HU" sz="1200" dirty="0"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/>
            <a:r>
              <a:rPr lang="hu-HU" sz="1200" dirty="0">
                <a:solidFill>
                  <a:srgbClr val="40404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Maximális oldalszám 80.</a:t>
            </a:r>
          </a:p>
          <a:p>
            <a:pPr algn="just"/>
            <a:endParaRPr lang="hu-HU" sz="1200" dirty="0"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hu-HU" sz="1200" b="1" dirty="0">
                <a:solidFill>
                  <a:srgbClr val="FF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Az árlistában szereplő árak 2024. január 1-től érvé-nyesek, valamint a minden-kori nyomdai és postai árak függvényében változhatnak.</a:t>
            </a:r>
            <a:endParaRPr lang="hu-HU" sz="3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A07BCD58-2C1A-0EBC-BDA7-72B77F97C7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3945" y="18006"/>
            <a:ext cx="6588224" cy="6669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272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37365"/>
            <a:ext cx="8229600" cy="943363"/>
          </a:xfrm>
        </p:spPr>
        <p:txBody>
          <a:bodyPr>
            <a:normAutofit/>
          </a:bodyPr>
          <a:lstStyle/>
          <a:p>
            <a:r>
              <a:rPr lang="hu-HU" dirty="0">
                <a:solidFill>
                  <a:srgbClr val="9BBB0B"/>
                </a:solidFill>
                <a:latin typeface="Gotham Rounded Light" pitchFamily="50" charset="-18"/>
                <a:ea typeface="Open Sans" panose="020B0606030504020204" pitchFamily="34" charset="0"/>
                <a:cs typeface="Open Sans" panose="020B0606030504020204" pitchFamily="34" charset="0"/>
              </a:rPr>
              <a:t>Megtakarítás a Hibridlevéllel</a:t>
            </a: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CAF13425-66ED-6F6C-302C-079A8FC3E5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6563" y="872263"/>
            <a:ext cx="6171781" cy="5926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1976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234305" y="109546"/>
            <a:ext cx="6675387" cy="857250"/>
          </a:xfrm>
        </p:spPr>
        <p:txBody>
          <a:bodyPr>
            <a:noAutofit/>
          </a:bodyPr>
          <a:lstStyle/>
          <a:p>
            <a:r>
              <a:rPr lang="hu-HU" dirty="0">
                <a:solidFill>
                  <a:srgbClr val="9BBB0B"/>
                </a:solidFill>
                <a:latin typeface="Gotham Rounded Light" pitchFamily="50" charset="-18"/>
                <a:ea typeface="Open Sans" panose="020B0606030504020204" pitchFamily="34" charset="0"/>
                <a:cs typeface="Open Sans" panose="020B0606030504020204" pitchFamily="34" charset="0"/>
              </a:rPr>
              <a:t>Referenciáink</a:t>
            </a:r>
          </a:p>
        </p:txBody>
      </p:sp>
      <p:pic>
        <p:nvPicPr>
          <p:cNvPr id="7" name="Kép 6">
            <a:extLst>
              <a:ext uri="{FF2B5EF4-FFF2-40B4-BE49-F238E27FC236}">
                <a16:creationId xmlns:a16="http://schemas.microsoft.com/office/drawing/2014/main" id="{3E8EB063-BAC4-290A-A7B5-CD54F6BFD3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024" y="1196752"/>
            <a:ext cx="8748464" cy="4511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5983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1">
            <a:extLst>
              <a:ext uri="{FF2B5EF4-FFF2-40B4-BE49-F238E27FC236}">
                <a16:creationId xmlns:a16="http://schemas.microsoft.com/office/drawing/2014/main" id="{B3712ABA-9386-4ABD-8428-B7957F248D44}"/>
              </a:ext>
            </a:extLst>
          </p:cNvPr>
          <p:cNvSpPr txBox="1">
            <a:spLocks/>
          </p:cNvSpPr>
          <p:nvPr/>
        </p:nvSpPr>
        <p:spPr>
          <a:xfrm>
            <a:off x="395536" y="4797152"/>
            <a:ext cx="8229600" cy="15121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2400" dirty="0">
                <a:solidFill>
                  <a:srgbClr val="9BBB0B"/>
                </a:solidFill>
                <a:latin typeface="Gotham Rounded Light" pitchFamily="50" charset="-18"/>
                <a:ea typeface="Open Sans" panose="020B0606030504020204" pitchFamily="34" charset="0"/>
                <a:cs typeface="Open Sans" panose="020B0606030504020204" pitchFamily="34" charset="0"/>
              </a:rPr>
              <a:t>Kérdés esetén keressen minket bizalommal:</a:t>
            </a:r>
          </a:p>
          <a:p>
            <a:r>
              <a:rPr lang="hu-HU" sz="2400" dirty="0">
                <a:solidFill>
                  <a:srgbClr val="9BBB0B"/>
                </a:solidFill>
                <a:latin typeface="Gotham Rounded Light" pitchFamily="50" charset="-18"/>
                <a:ea typeface="Open Sans" panose="020B0606030504020204" pitchFamily="34" charset="0"/>
                <a:cs typeface="Open Sans" panose="020B0606030504020204" pitchFamily="34" charset="0"/>
                <a:hlinkClick r:id="rId2"/>
              </a:rPr>
              <a:t>ugyfelszolgalat@hibridlevel.hu</a:t>
            </a:r>
            <a:endParaRPr lang="hu-HU" sz="2400" dirty="0">
              <a:solidFill>
                <a:srgbClr val="9BBB0B"/>
              </a:solidFill>
              <a:latin typeface="Gotham Rounded Light" pitchFamily="50" charset="-18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hu-HU" sz="2400" dirty="0">
                <a:solidFill>
                  <a:srgbClr val="9BBB0B"/>
                </a:solidFill>
                <a:latin typeface="Gotham Rounded Light" pitchFamily="50" charset="-18"/>
                <a:ea typeface="Open Sans" panose="020B0606030504020204" pitchFamily="34" charset="0"/>
                <a:cs typeface="Open Sans" panose="020B0606030504020204" pitchFamily="34" charset="0"/>
              </a:rPr>
              <a:t>+36-20-613-1111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B0319107-9BC1-4282-9010-F028AA898F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530" y="692696"/>
            <a:ext cx="7113612" cy="4304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02299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39552" y="167407"/>
            <a:ext cx="8229600" cy="1143000"/>
          </a:xfrm>
        </p:spPr>
        <p:txBody>
          <a:bodyPr>
            <a:normAutofit/>
          </a:bodyPr>
          <a:lstStyle/>
          <a:p>
            <a:r>
              <a:rPr lang="hu-HU" dirty="0">
                <a:solidFill>
                  <a:srgbClr val="9BBB0B"/>
                </a:solidFill>
                <a:latin typeface="Gotham Rounded Light" pitchFamily="50" charset="-18"/>
                <a:ea typeface="Open Sans" panose="020B0606030504020204" pitchFamily="34" charset="0"/>
                <a:cs typeface="Open Sans" panose="020B0606030504020204" pitchFamily="34" charset="0"/>
              </a:rPr>
              <a:t>Hogyan működik?</a:t>
            </a:r>
          </a:p>
        </p:txBody>
      </p:sp>
      <p:cxnSp>
        <p:nvCxnSpPr>
          <p:cNvPr id="7" name="Egyenes összekötő 6"/>
          <p:cNvCxnSpPr/>
          <p:nvPr/>
        </p:nvCxnSpPr>
        <p:spPr>
          <a:xfrm>
            <a:off x="403100" y="4135198"/>
            <a:ext cx="1368152" cy="0"/>
          </a:xfrm>
          <a:prstGeom prst="line">
            <a:avLst/>
          </a:prstGeom>
          <a:ln w="76200">
            <a:solidFill>
              <a:srgbClr val="9BBB0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zövegdoboz 9"/>
          <p:cNvSpPr txBox="1"/>
          <p:nvPr/>
        </p:nvSpPr>
        <p:spPr>
          <a:xfrm>
            <a:off x="437732" y="4298562"/>
            <a:ext cx="13681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Dokumentum beküldés</a:t>
            </a:r>
          </a:p>
        </p:txBody>
      </p:sp>
      <p:cxnSp>
        <p:nvCxnSpPr>
          <p:cNvPr id="16" name="Egyenes összekötő 15"/>
          <p:cNvCxnSpPr/>
          <p:nvPr/>
        </p:nvCxnSpPr>
        <p:spPr>
          <a:xfrm>
            <a:off x="1771252" y="4135198"/>
            <a:ext cx="1368152" cy="0"/>
          </a:xfrm>
          <a:prstGeom prst="line">
            <a:avLst/>
          </a:prstGeom>
          <a:ln w="76200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Szövegdoboz 16"/>
          <p:cNvSpPr txBox="1"/>
          <p:nvPr/>
        </p:nvSpPr>
        <p:spPr>
          <a:xfrm>
            <a:off x="1805884" y="4298562"/>
            <a:ext cx="13681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Feldolgozás,</a:t>
            </a:r>
          </a:p>
          <a:p>
            <a:pPr algn="ctr"/>
            <a:r>
              <a:rPr lang="hu-HU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Követés</a:t>
            </a:r>
          </a:p>
        </p:txBody>
      </p:sp>
      <p:cxnSp>
        <p:nvCxnSpPr>
          <p:cNvPr id="18" name="Egyenes összekötő 17"/>
          <p:cNvCxnSpPr>
            <a:cxnSpLocks/>
          </p:cNvCxnSpPr>
          <p:nvPr/>
        </p:nvCxnSpPr>
        <p:spPr>
          <a:xfrm flipV="1">
            <a:off x="3139404" y="4131202"/>
            <a:ext cx="3016772" cy="5520"/>
          </a:xfrm>
          <a:prstGeom prst="line">
            <a:avLst/>
          </a:prstGeom>
          <a:ln w="762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Szövegdoboz 18"/>
          <p:cNvSpPr txBox="1"/>
          <p:nvPr/>
        </p:nvSpPr>
        <p:spPr>
          <a:xfrm>
            <a:off x="3139404" y="4352746"/>
            <a:ext cx="32403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Gyártás</a:t>
            </a:r>
          </a:p>
        </p:txBody>
      </p:sp>
      <p:cxnSp>
        <p:nvCxnSpPr>
          <p:cNvPr id="21" name="Egyenes összekötő 20"/>
          <p:cNvCxnSpPr>
            <a:cxnSpLocks/>
          </p:cNvCxnSpPr>
          <p:nvPr/>
        </p:nvCxnSpPr>
        <p:spPr>
          <a:xfrm>
            <a:off x="6156176" y="4135197"/>
            <a:ext cx="2016224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Szövegdoboz 21"/>
          <p:cNvSpPr txBox="1"/>
          <p:nvPr/>
        </p:nvSpPr>
        <p:spPr>
          <a:xfrm>
            <a:off x="6480212" y="4330882"/>
            <a:ext cx="13681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Posta</a:t>
            </a:r>
          </a:p>
        </p:txBody>
      </p:sp>
      <p:pic>
        <p:nvPicPr>
          <p:cNvPr id="13" name="Kép 12">
            <a:extLst>
              <a:ext uri="{FF2B5EF4-FFF2-40B4-BE49-F238E27FC236}">
                <a16:creationId xmlns:a16="http://schemas.microsoft.com/office/drawing/2014/main" id="{965DA5E6-B4EF-4031-B46F-4072F087A0D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153" y="4999684"/>
            <a:ext cx="419992" cy="531475"/>
          </a:xfrm>
          <a:prstGeom prst="rect">
            <a:avLst/>
          </a:prstGeom>
          <a:ln>
            <a:solidFill>
              <a:srgbClr val="9BBB0B"/>
            </a:solidFill>
          </a:ln>
        </p:spPr>
      </p:pic>
      <p:sp>
        <p:nvSpPr>
          <p:cNvPr id="14" name="Szövegdoboz 13">
            <a:extLst>
              <a:ext uri="{FF2B5EF4-FFF2-40B4-BE49-F238E27FC236}">
                <a16:creationId xmlns:a16="http://schemas.microsoft.com/office/drawing/2014/main" id="{9AA82AA5-C56E-4556-8A17-643B38A415CD}"/>
              </a:ext>
            </a:extLst>
          </p:cNvPr>
          <p:cNvSpPr txBox="1"/>
          <p:nvPr/>
        </p:nvSpPr>
        <p:spPr>
          <a:xfrm>
            <a:off x="2198844" y="6158451"/>
            <a:ext cx="13681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12 óra</a:t>
            </a:r>
          </a:p>
        </p:txBody>
      </p:sp>
      <p:sp>
        <p:nvSpPr>
          <p:cNvPr id="15" name="Szövegdoboz 14">
            <a:extLst>
              <a:ext uri="{FF2B5EF4-FFF2-40B4-BE49-F238E27FC236}">
                <a16:creationId xmlns:a16="http://schemas.microsoft.com/office/drawing/2014/main" id="{CF6BA429-3BAC-4AB1-9F95-AC354B2278E6}"/>
              </a:ext>
            </a:extLst>
          </p:cNvPr>
          <p:cNvSpPr txBox="1"/>
          <p:nvPr/>
        </p:nvSpPr>
        <p:spPr>
          <a:xfrm>
            <a:off x="5577006" y="6089298"/>
            <a:ext cx="20193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16-22 óra</a:t>
            </a:r>
          </a:p>
        </p:txBody>
      </p:sp>
      <p:pic>
        <p:nvPicPr>
          <p:cNvPr id="20" name="Kép 19">
            <a:extLst>
              <a:ext uri="{FF2B5EF4-FFF2-40B4-BE49-F238E27FC236}">
                <a16:creationId xmlns:a16="http://schemas.microsoft.com/office/drawing/2014/main" id="{7E659CF4-7AFA-4ADF-939C-EA4D798D650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41" t="8691" r="7381" b="6736"/>
          <a:stretch/>
        </p:blipFill>
        <p:spPr>
          <a:xfrm>
            <a:off x="666647" y="5180858"/>
            <a:ext cx="353726" cy="446001"/>
          </a:xfrm>
          <a:prstGeom prst="rect">
            <a:avLst/>
          </a:prstGeom>
          <a:ln>
            <a:solidFill>
              <a:srgbClr val="9BBB0B"/>
            </a:solidFill>
          </a:ln>
        </p:spPr>
      </p:pic>
      <p:pic>
        <p:nvPicPr>
          <p:cNvPr id="23" name="Kép 22">
            <a:extLst>
              <a:ext uri="{FF2B5EF4-FFF2-40B4-BE49-F238E27FC236}">
                <a16:creationId xmlns:a16="http://schemas.microsoft.com/office/drawing/2014/main" id="{294E2F01-E706-4C1C-B23F-305928CDD62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41" t="8691" r="7381" b="6736"/>
          <a:stretch/>
        </p:blipFill>
        <p:spPr>
          <a:xfrm>
            <a:off x="819047" y="5333258"/>
            <a:ext cx="353726" cy="446001"/>
          </a:xfrm>
          <a:prstGeom prst="rect">
            <a:avLst/>
          </a:prstGeom>
          <a:ln>
            <a:solidFill>
              <a:srgbClr val="9BBB0B"/>
            </a:solidFill>
          </a:ln>
        </p:spPr>
      </p:pic>
      <p:pic>
        <p:nvPicPr>
          <p:cNvPr id="24" name="Kép 23">
            <a:extLst>
              <a:ext uri="{FF2B5EF4-FFF2-40B4-BE49-F238E27FC236}">
                <a16:creationId xmlns:a16="http://schemas.microsoft.com/office/drawing/2014/main" id="{8E5DDF6D-058E-4B7C-8DC4-0377E91E47D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41" t="8691" r="7381" b="6736"/>
          <a:stretch/>
        </p:blipFill>
        <p:spPr>
          <a:xfrm>
            <a:off x="971447" y="5485658"/>
            <a:ext cx="353726" cy="446001"/>
          </a:xfrm>
          <a:prstGeom prst="rect">
            <a:avLst/>
          </a:prstGeom>
          <a:ln>
            <a:solidFill>
              <a:srgbClr val="9BBB0B"/>
            </a:solidFill>
          </a:ln>
        </p:spPr>
      </p:pic>
      <p:pic>
        <p:nvPicPr>
          <p:cNvPr id="25" name="Kép 24">
            <a:extLst>
              <a:ext uri="{FF2B5EF4-FFF2-40B4-BE49-F238E27FC236}">
                <a16:creationId xmlns:a16="http://schemas.microsoft.com/office/drawing/2014/main" id="{8E823E68-4CC7-46C4-93EA-470687DFFAC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41" t="8691" r="7381" b="6736"/>
          <a:stretch/>
        </p:blipFill>
        <p:spPr>
          <a:xfrm>
            <a:off x="1123847" y="5638058"/>
            <a:ext cx="353726" cy="446001"/>
          </a:xfrm>
          <a:prstGeom prst="rect">
            <a:avLst/>
          </a:prstGeom>
          <a:ln>
            <a:solidFill>
              <a:srgbClr val="9BBB0B"/>
            </a:solidFill>
          </a:ln>
        </p:spPr>
      </p:pic>
      <p:pic>
        <p:nvPicPr>
          <p:cNvPr id="26" name="Kép 25">
            <a:extLst>
              <a:ext uri="{FF2B5EF4-FFF2-40B4-BE49-F238E27FC236}">
                <a16:creationId xmlns:a16="http://schemas.microsoft.com/office/drawing/2014/main" id="{8D9FEE3C-A4E9-44A8-B52F-18C3DE7F5F9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41" t="8691" r="7381" b="6736"/>
          <a:stretch/>
        </p:blipFill>
        <p:spPr>
          <a:xfrm>
            <a:off x="1276247" y="5790458"/>
            <a:ext cx="353726" cy="446001"/>
          </a:xfrm>
          <a:prstGeom prst="rect">
            <a:avLst/>
          </a:prstGeom>
          <a:ln>
            <a:solidFill>
              <a:srgbClr val="9BBB0B"/>
            </a:solidFill>
          </a:ln>
        </p:spPr>
      </p:pic>
      <p:pic>
        <p:nvPicPr>
          <p:cNvPr id="27" name="Kép 26">
            <a:extLst>
              <a:ext uri="{FF2B5EF4-FFF2-40B4-BE49-F238E27FC236}">
                <a16:creationId xmlns:a16="http://schemas.microsoft.com/office/drawing/2014/main" id="{0145FE98-B3E0-4325-975B-2196D83FC6B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0241" y="5294504"/>
            <a:ext cx="789555" cy="789555"/>
          </a:xfrm>
          <a:prstGeom prst="rect">
            <a:avLst/>
          </a:prstGeom>
          <a:ln>
            <a:solidFill>
              <a:srgbClr val="9BBB0B"/>
            </a:solidFill>
          </a:ln>
        </p:spPr>
      </p:pic>
      <p:pic>
        <p:nvPicPr>
          <p:cNvPr id="28" name="Kép 27">
            <a:extLst>
              <a:ext uri="{FF2B5EF4-FFF2-40B4-BE49-F238E27FC236}">
                <a16:creationId xmlns:a16="http://schemas.microsoft.com/office/drawing/2014/main" id="{ED48448A-49B4-49F9-A8B0-582C41F8DF1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6996" y="5315766"/>
            <a:ext cx="1485867" cy="606188"/>
          </a:xfrm>
          <a:prstGeom prst="rect">
            <a:avLst/>
          </a:prstGeom>
          <a:ln>
            <a:solidFill>
              <a:srgbClr val="9BBB0B"/>
            </a:solidFill>
          </a:ln>
        </p:spPr>
      </p:pic>
      <p:pic>
        <p:nvPicPr>
          <p:cNvPr id="29" name="Kép 28">
            <a:extLst>
              <a:ext uri="{FF2B5EF4-FFF2-40B4-BE49-F238E27FC236}">
                <a16:creationId xmlns:a16="http://schemas.microsoft.com/office/drawing/2014/main" id="{6454905D-2CBB-40F6-A7F4-CDCE2054284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7668" y="5243496"/>
            <a:ext cx="888708" cy="650118"/>
          </a:xfrm>
          <a:prstGeom prst="rect">
            <a:avLst/>
          </a:prstGeom>
          <a:ln>
            <a:solidFill>
              <a:srgbClr val="9BBB0B"/>
            </a:solidFill>
          </a:ln>
        </p:spPr>
      </p:pic>
      <p:pic>
        <p:nvPicPr>
          <p:cNvPr id="30" name="Kép 29">
            <a:extLst>
              <a:ext uri="{FF2B5EF4-FFF2-40B4-BE49-F238E27FC236}">
                <a16:creationId xmlns:a16="http://schemas.microsoft.com/office/drawing/2014/main" id="{06D53E47-1EDB-4072-9B1D-709F9ACEAD2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5236193"/>
            <a:ext cx="789555" cy="789555"/>
          </a:xfrm>
          <a:prstGeom prst="rect">
            <a:avLst/>
          </a:prstGeom>
          <a:ln>
            <a:solidFill>
              <a:srgbClr val="9BBB0B"/>
            </a:solidFill>
          </a:ln>
        </p:spPr>
      </p:pic>
      <p:cxnSp>
        <p:nvCxnSpPr>
          <p:cNvPr id="3" name="Egyenes összekötő 2">
            <a:extLst>
              <a:ext uri="{FF2B5EF4-FFF2-40B4-BE49-F238E27FC236}">
                <a16:creationId xmlns:a16="http://schemas.microsoft.com/office/drawing/2014/main" id="{1030EB5F-5EC3-211F-AD16-1334AE0402D7}"/>
              </a:ext>
            </a:extLst>
          </p:cNvPr>
          <p:cNvCxnSpPr>
            <a:cxnSpLocks/>
          </p:cNvCxnSpPr>
          <p:nvPr/>
        </p:nvCxnSpPr>
        <p:spPr>
          <a:xfrm>
            <a:off x="8064881" y="4131202"/>
            <a:ext cx="812776" cy="0"/>
          </a:xfrm>
          <a:prstGeom prst="line">
            <a:avLst/>
          </a:prstGeom>
          <a:ln w="76200">
            <a:solidFill>
              <a:srgbClr val="9BBB0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zövegdoboz 4">
            <a:extLst>
              <a:ext uri="{FF2B5EF4-FFF2-40B4-BE49-F238E27FC236}">
                <a16:creationId xmlns:a16="http://schemas.microsoft.com/office/drawing/2014/main" id="{B7719DA6-E105-40C4-58C2-48CAF629B529}"/>
              </a:ext>
            </a:extLst>
          </p:cNvPr>
          <p:cNvSpPr txBox="1"/>
          <p:nvPr/>
        </p:nvSpPr>
        <p:spPr>
          <a:xfrm>
            <a:off x="8064881" y="4330795"/>
            <a:ext cx="8887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Iktatás</a:t>
            </a:r>
          </a:p>
        </p:txBody>
      </p:sp>
      <p:grpSp>
        <p:nvGrpSpPr>
          <p:cNvPr id="33" name="Csoportba foglalás 32">
            <a:extLst>
              <a:ext uri="{FF2B5EF4-FFF2-40B4-BE49-F238E27FC236}">
                <a16:creationId xmlns:a16="http://schemas.microsoft.com/office/drawing/2014/main" id="{CBE33601-F26D-32C4-FEF7-6BCC16289C44}"/>
              </a:ext>
            </a:extLst>
          </p:cNvPr>
          <p:cNvGrpSpPr/>
          <p:nvPr/>
        </p:nvGrpSpPr>
        <p:grpSpPr>
          <a:xfrm>
            <a:off x="277688" y="1628802"/>
            <a:ext cx="8686800" cy="1904075"/>
            <a:chOff x="277688" y="1628802"/>
            <a:chExt cx="8686800" cy="1904075"/>
          </a:xfrm>
        </p:grpSpPr>
        <p:pic>
          <p:nvPicPr>
            <p:cNvPr id="8" name="Kép 7">
              <a:extLst>
                <a:ext uri="{FF2B5EF4-FFF2-40B4-BE49-F238E27FC236}">
                  <a16:creationId xmlns:a16="http://schemas.microsoft.com/office/drawing/2014/main" id="{6507C13C-E035-16DF-E3F0-74CA5749644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77688" y="1631888"/>
              <a:ext cx="8686800" cy="1900989"/>
            </a:xfrm>
            <a:prstGeom prst="rect">
              <a:avLst/>
            </a:prstGeom>
          </p:spPr>
        </p:pic>
        <p:sp>
          <p:nvSpPr>
            <p:cNvPr id="32" name="Téglalap 31">
              <a:extLst>
                <a:ext uri="{FF2B5EF4-FFF2-40B4-BE49-F238E27FC236}">
                  <a16:creationId xmlns:a16="http://schemas.microsoft.com/office/drawing/2014/main" id="{D666199C-5F73-6404-CAC9-BBA6A9C8C92A}"/>
                </a:ext>
              </a:extLst>
            </p:cNvPr>
            <p:cNvSpPr/>
            <p:nvPr/>
          </p:nvSpPr>
          <p:spPr>
            <a:xfrm>
              <a:off x="2915816" y="1628802"/>
              <a:ext cx="2232248" cy="43632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</p:spTree>
    <p:extLst>
      <p:ext uri="{BB962C8B-B14F-4D97-AF65-F5344CB8AC3E}">
        <p14:creationId xmlns:p14="http://schemas.microsoft.com/office/powerpoint/2010/main" val="1379962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5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250"/>
                            </p:stCondLst>
                            <p:childTnLst>
                              <p:par>
                                <p:cTn id="5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25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250"/>
                            </p:stCondLst>
                            <p:childTnLst>
                              <p:par>
                                <p:cTn id="5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250"/>
                            </p:stCondLst>
                            <p:childTnLst>
                              <p:par>
                                <p:cTn id="6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25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750"/>
                            </p:stCondLst>
                            <p:childTnLst>
                              <p:par>
                                <p:cTn id="6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750"/>
                            </p:stCondLst>
                            <p:childTnLst>
                              <p:par>
                                <p:cTn id="72" presetID="32" presetClass="emph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Rot by="120000">
                                      <p:cBhvr>
                                        <p:cTn id="7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6000"/>
                            </p:stCondLst>
                            <p:childTnLst>
                              <p:par>
                                <p:cTn id="79" presetID="2" presetClass="exit" presetSubtype="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7" grpId="0"/>
      <p:bldP spid="19" grpId="0"/>
      <p:bldP spid="22" grpId="0"/>
      <p:bldP spid="14" grpId="0"/>
      <p:bldP spid="15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églalap 5"/>
          <p:cNvSpPr/>
          <p:nvPr/>
        </p:nvSpPr>
        <p:spPr>
          <a:xfrm>
            <a:off x="1691680" y="3717032"/>
            <a:ext cx="2664296" cy="1152128"/>
          </a:xfrm>
          <a:prstGeom prst="rect">
            <a:avLst/>
          </a:prstGeom>
          <a:gradFill>
            <a:gsLst>
              <a:gs pos="37000">
                <a:srgbClr val="9BBB0B"/>
              </a:gs>
              <a:gs pos="0">
                <a:schemeClr val="bg1"/>
              </a:gs>
            </a:gsLst>
          </a:gra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Dokumentum feldolgozás</a:t>
            </a:r>
          </a:p>
          <a:p>
            <a:pPr algn="ctr"/>
            <a:r>
              <a:rPr lang="hu-HU" sz="1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(automatikus)</a:t>
            </a:r>
          </a:p>
        </p:txBody>
      </p:sp>
      <p:sp>
        <p:nvSpPr>
          <p:cNvPr id="9" name="Téglalap 8"/>
          <p:cNvSpPr/>
          <p:nvPr/>
        </p:nvSpPr>
        <p:spPr>
          <a:xfrm>
            <a:off x="4716016" y="3717032"/>
            <a:ext cx="2664296" cy="1152128"/>
          </a:xfrm>
          <a:prstGeom prst="rect">
            <a:avLst/>
          </a:prstGeom>
          <a:gradFill>
            <a:gsLst>
              <a:gs pos="37000">
                <a:srgbClr val="9BBB0B"/>
              </a:gs>
              <a:gs pos="0">
                <a:schemeClr val="bg1"/>
              </a:gs>
            </a:gsLst>
          </a:gra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Nyomtatás</a:t>
            </a:r>
          </a:p>
        </p:txBody>
      </p:sp>
      <p:sp>
        <p:nvSpPr>
          <p:cNvPr id="11" name="Téglalap 10"/>
          <p:cNvSpPr/>
          <p:nvPr/>
        </p:nvSpPr>
        <p:spPr>
          <a:xfrm>
            <a:off x="251520" y="5229200"/>
            <a:ext cx="2664296" cy="1152128"/>
          </a:xfrm>
          <a:prstGeom prst="rect">
            <a:avLst/>
          </a:prstGeom>
          <a:gradFill>
            <a:gsLst>
              <a:gs pos="37000">
                <a:srgbClr val="9BBB0B"/>
              </a:gs>
              <a:gs pos="0">
                <a:schemeClr val="bg1"/>
              </a:gs>
            </a:gsLst>
          </a:gra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Borítékolás</a:t>
            </a:r>
          </a:p>
          <a:p>
            <a:pPr algn="ctr"/>
            <a:r>
              <a:rPr lang="hu-HU" sz="1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(gépi)</a:t>
            </a:r>
          </a:p>
        </p:txBody>
      </p:sp>
      <p:sp>
        <p:nvSpPr>
          <p:cNvPr id="13" name="Téglalap 12"/>
          <p:cNvSpPr/>
          <p:nvPr/>
        </p:nvSpPr>
        <p:spPr>
          <a:xfrm>
            <a:off x="6228184" y="5229200"/>
            <a:ext cx="2664296" cy="1152128"/>
          </a:xfrm>
          <a:prstGeom prst="rect">
            <a:avLst/>
          </a:prstGeom>
          <a:gradFill>
            <a:gsLst>
              <a:gs pos="37000">
                <a:srgbClr val="9BBB0B"/>
              </a:gs>
              <a:gs pos="0">
                <a:schemeClr val="bg1"/>
              </a:gs>
            </a:gsLst>
          </a:gra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Postázás</a:t>
            </a:r>
          </a:p>
          <a:p>
            <a:pPr algn="ctr"/>
            <a:r>
              <a:rPr lang="hu-HU" sz="1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(lezárt doboz)</a:t>
            </a:r>
          </a:p>
        </p:txBody>
      </p:sp>
      <p:cxnSp>
        <p:nvCxnSpPr>
          <p:cNvPr id="8" name="Egyenes összekötő nyíllal 7"/>
          <p:cNvCxnSpPr>
            <a:stCxn id="6" idx="3"/>
            <a:endCxn id="9" idx="1"/>
          </p:cNvCxnSpPr>
          <p:nvPr/>
        </p:nvCxnSpPr>
        <p:spPr>
          <a:xfrm>
            <a:off x="4355976" y="4293096"/>
            <a:ext cx="360040" cy="0"/>
          </a:xfrm>
          <a:prstGeom prst="straightConnector1">
            <a:avLst/>
          </a:prstGeom>
          <a:ln>
            <a:solidFill>
              <a:srgbClr val="9CB737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zögletes összekötő 14"/>
          <p:cNvCxnSpPr>
            <a:cxnSpLocks/>
            <a:stCxn id="9" idx="2"/>
            <a:endCxn id="11" idx="0"/>
          </p:cNvCxnSpPr>
          <p:nvPr/>
        </p:nvCxnSpPr>
        <p:spPr>
          <a:xfrm rot="5400000">
            <a:off x="3635896" y="2816932"/>
            <a:ext cx="360040" cy="4464496"/>
          </a:xfrm>
          <a:prstGeom prst="bentConnector3">
            <a:avLst>
              <a:gd name="adj1" fmla="val 50000"/>
            </a:avLst>
          </a:prstGeom>
          <a:ln>
            <a:solidFill>
              <a:srgbClr val="96C11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Egyenes összekötő nyíllal 19"/>
          <p:cNvCxnSpPr/>
          <p:nvPr/>
        </p:nvCxnSpPr>
        <p:spPr>
          <a:xfrm>
            <a:off x="2915816" y="5799803"/>
            <a:ext cx="360040" cy="0"/>
          </a:xfrm>
          <a:prstGeom prst="straightConnector1">
            <a:avLst/>
          </a:prstGeom>
          <a:ln>
            <a:solidFill>
              <a:srgbClr val="9CB737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Egyenes összekötő nyíllal 20"/>
          <p:cNvCxnSpPr>
            <a:cxnSpLocks/>
          </p:cNvCxnSpPr>
          <p:nvPr/>
        </p:nvCxnSpPr>
        <p:spPr>
          <a:xfrm>
            <a:off x="5868144" y="5805264"/>
            <a:ext cx="360040" cy="0"/>
          </a:xfrm>
          <a:prstGeom prst="straightConnector1">
            <a:avLst/>
          </a:prstGeom>
          <a:ln>
            <a:solidFill>
              <a:srgbClr val="9CB737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Kép 1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3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4155" y="1052735"/>
            <a:ext cx="5716157" cy="2332015"/>
          </a:xfrm>
          <a:prstGeom prst="rect">
            <a:avLst/>
          </a:prstGeom>
        </p:spPr>
      </p:pic>
      <p:sp>
        <p:nvSpPr>
          <p:cNvPr id="16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hu-HU" dirty="0">
                <a:solidFill>
                  <a:srgbClr val="9BBB0B"/>
                </a:solidFill>
                <a:latin typeface="Gotham Rounded Light" pitchFamily="50" charset="-18"/>
                <a:ea typeface="Open Sans" panose="020B0606030504020204" pitchFamily="34" charset="0"/>
                <a:cs typeface="Open Sans" panose="020B0606030504020204" pitchFamily="34" charset="0"/>
              </a:rPr>
              <a:t>Gyártási folyamat</a:t>
            </a:r>
          </a:p>
        </p:txBody>
      </p:sp>
      <p:sp>
        <p:nvSpPr>
          <p:cNvPr id="12" name="Téglalap 11"/>
          <p:cNvSpPr/>
          <p:nvPr/>
        </p:nvSpPr>
        <p:spPr>
          <a:xfrm>
            <a:off x="3275856" y="5229200"/>
            <a:ext cx="2664296" cy="1152128"/>
          </a:xfrm>
          <a:prstGeom prst="rect">
            <a:avLst/>
          </a:prstGeom>
          <a:gradFill>
            <a:gsLst>
              <a:gs pos="37000">
                <a:srgbClr val="9BBB0B"/>
              </a:gs>
              <a:gs pos="0">
                <a:schemeClr val="bg1"/>
              </a:gs>
            </a:gsLst>
          </a:gra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Ellenőrzés</a:t>
            </a:r>
          </a:p>
          <a:p>
            <a:pPr algn="ctr"/>
            <a:r>
              <a:rPr lang="hu-HU" sz="1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(feladójegyzék alapján)</a:t>
            </a:r>
          </a:p>
        </p:txBody>
      </p:sp>
    </p:spTree>
    <p:extLst>
      <p:ext uri="{BB962C8B-B14F-4D97-AF65-F5344CB8AC3E}">
        <p14:creationId xmlns:p14="http://schemas.microsoft.com/office/powerpoint/2010/main" val="3207511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5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75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1" grpId="0" animBg="1"/>
      <p:bldP spid="13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>
                <a:solidFill>
                  <a:srgbClr val="9BBB0B"/>
                </a:solidFill>
                <a:latin typeface="Gotham Rounded Light" pitchFamily="50" charset="-18"/>
                <a:ea typeface="Open Sans" panose="020B0606030504020204" pitchFamily="34" charset="0"/>
                <a:cs typeface="Open Sans" panose="020B0606030504020204" pitchFamily="34" charset="0"/>
              </a:rPr>
              <a:t>Iktatás</a:t>
            </a: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EAEE776C-4723-E224-C291-ED32373716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828" y="2488831"/>
            <a:ext cx="7668344" cy="2277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zövegdoboz 4">
            <a:extLst>
              <a:ext uri="{FF2B5EF4-FFF2-40B4-BE49-F238E27FC236}">
                <a16:creationId xmlns:a16="http://schemas.microsoft.com/office/drawing/2014/main" id="{DCFE602E-5D7C-70BB-623E-1572255512FD}"/>
              </a:ext>
            </a:extLst>
          </p:cNvPr>
          <p:cNvSpPr txBox="1"/>
          <p:nvPr/>
        </p:nvSpPr>
        <p:spPr>
          <a:xfrm>
            <a:off x="2699792" y="1585935"/>
            <a:ext cx="403244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 teljes folyamat nyomon követhető</a:t>
            </a:r>
          </a:p>
        </p:txBody>
      </p:sp>
    </p:spTree>
    <p:extLst>
      <p:ext uri="{BB962C8B-B14F-4D97-AF65-F5344CB8AC3E}">
        <p14:creationId xmlns:p14="http://schemas.microsoft.com/office/powerpoint/2010/main" val="27754691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>
                <a:solidFill>
                  <a:srgbClr val="9BBB0B"/>
                </a:solidFill>
                <a:latin typeface="Gotham Rounded Light" pitchFamily="50" charset="-18"/>
                <a:ea typeface="Open Sans" panose="020B0606030504020204" pitchFamily="34" charset="0"/>
                <a:cs typeface="Open Sans" panose="020B0606030504020204" pitchFamily="34" charset="0"/>
              </a:rPr>
              <a:t>Felhasználó</a:t>
            </a:r>
            <a:r>
              <a:rPr lang="hu-HU" dirty="0">
                <a:solidFill>
                  <a:srgbClr val="9BBB0B"/>
                </a:solidFill>
                <a:latin typeface="Gotham Rounded Light" pitchFamily="50" charset="-18"/>
              </a:rPr>
              <a:t> </a:t>
            </a:r>
            <a:r>
              <a:rPr lang="hu-HU" dirty="0">
                <a:solidFill>
                  <a:srgbClr val="9BBB0B"/>
                </a:solidFill>
                <a:latin typeface="Gotham Rounded Light" pitchFamily="50" charset="-18"/>
                <a:ea typeface="Open Sans" panose="020B0606030504020204" pitchFamily="34" charset="0"/>
                <a:cs typeface="Open Sans" panose="020B0606030504020204" pitchFamily="34" charset="0"/>
              </a:rPr>
              <a:t>kezelés</a:t>
            </a:r>
          </a:p>
        </p:txBody>
      </p:sp>
      <p:pic>
        <p:nvPicPr>
          <p:cNvPr id="8211" name="Picture 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499" y="1556792"/>
            <a:ext cx="8507413" cy="2222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2" name="Picture 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472" y="4077072"/>
            <a:ext cx="8532440" cy="24138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églalap 5"/>
          <p:cNvSpPr/>
          <p:nvPr/>
        </p:nvSpPr>
        <p:spPr>
          <a:xfrm>
            <a:off x="7884368" y="4869159"/>
            <a:ext cx="576064" cy="162180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10308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>
                <a:solidFill>
                  <a:srgbClr val="9BBB0B"/>
                </a:solidFill>
                <a:latin typeface="Gotham Rounded Light" pitchFamily="50" charset="-18"/>
                <a:ea typeface="Open Sans" panose="020B0606030504020204" pitchFamily="34" charset="0"/>
                <a:cs typeface="Open Sans" panose="020B0606030504020204" pitchFamily="34" charset="0"/>
              </a:rPr>
              <a:t>Dokumentum</a:t>
            </a:r>
            <a:r>
              <a:rPr lang="hu-HU" dirty="0">
                <a:solidFill>
                  <a:srgbClr val="9BBB0B"/>
                </a:solidFill>
                <a:latin typeface="Gotham Rounded Light" pitchFamily="50" charset="-18"/>
              </a:rPr>
              <a:t> </a:t>
            </a:r>
            <a:r>
              <a:rPr lang="hu-HU" dirty="0">
                <a:solidFill>
                  <a:srgbClr val="9BBB0B"/>
                </a:solidFill>
                <a:latin typeface="Gotham Rounded Light" pitchFamily="50" charset="-18"/>
                <a:ea typeface="Open Sans" panose="020B0606030504020204" pitchFamily="34" charset="0"/>
                <a:cs typeface="Open Sans" panose="020B0606030504020204" pitchFamily="34" charset="0"/>
              </a:rPr>
              <a:t>beküldés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B87EDBBA-26B8-4450-BED2-F7F50AC1148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28302056"/>
              </p:ext>
            </p:extLst>
          </p:nvPr>
        </p:nvGraphicFramePr>
        <p:xfrm>
          <a:off x="1097868" y="1916832"/>
          <a:ext cx="6858508" cy="18722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EDC60756-8A0E-40DA-B99B-A6728B444C4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48268464"/>
              </p:ext>
            </p:extLst>
          </p:nvPr>
        </p:nvGraphicFramePr>
        <p:xfrm>
          <a:off x="1068733" y="4253955"/>
          <a:ext cx="6858508" cy="18722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32046940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>
                <a:solidFill>
                  <a:srgbClr val="9BBB0B"/>
                </a:solidFill>
                <a:latin typeface="Gotham Rounded Light" pitchFamily="50" charset="-18"/>
                <a:ea typeface="Open Sans" panose="020B0606030504020204" pitchFamily="34" charset="0"/>
                <a:cs typeface="Open Sans" panose="020B0606030504020204" pitchFamily="34" charset="0"/>
              </a:rPr>
              <a:t>Virtuális</a:t>
            </a:r>
            <a:r>
              <a:rPr lang="hu-HU" dirty="0">
                <a:solidFill>
                  <a:srgbClr val="9BBB0B"/>
                </a:solidFill>
                <a:latin typeface="Gotham Rounded Light" pitchFamily="50" charset="-18"/>
              </a:rPr>
              <a:t> </a:t>
            </a:r>
            <a:r>
              <a:rPr lang="hu-HU" dirty="0">
                <a:solidFill>
                  <a:srgbClr val="9BBB0B"/>
                </a:solidFill>
                <a:latin typeface="Gotham Rounded Light" pitchFamily="50" charset="-18"/>
                <a:ea typeface="Open Sans" panose="020B0606030504020204" pitchFamily="34" charset="0"/>
                <a:cs typeface="Open Sans" panose="020B0606030504020204" pitchFamily="34" charset="0"/>
              </a:rPr>
              <a:t>nyomtató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3112368"/>
            <a:ext cx="6779096" cy="3556992"/>
          </a:xfrm>
        </p:spPr>
        <p:txBody>
          <a:bodyPr/>
          <a:lstStyle/>
          <a:p>
            <a:r>
              <a:rPr lang="hu-HU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Nyomtatás</a:t>
            </a:r>
          </a:p>
          <a:p>
            <a:pPr lvl="1"/>
            <a:r>
              <a:rPr lang="hu-HU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Microsoft Word</a:t>
            </a:r>
          </a:p>
          <a:p>
            <a:pPr lvl="1"/>
            <a:r>
              <a:rPr lang="hu-HU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Adobe </a:t>
            </a:r>
            <a:r>
              <a:rPr lang="hu-HU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Reader</a:t>
            </a:r>
            <a:r>
              <a:rPr lang="hu-HU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(PDF)</a:t>
            </a:r>
          </a:p>
          <a:p>
            <a:pPr lvl="1"/>
            <a:r>
              <a:rPr lang="hu-HU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Egyéb</a:t>
            </a:r>
          </a:p>
          <a:p>
            <a:r>
              <a:rPr lang="hu-HU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PDF tallózás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600200"/>
            <a:ext cx="5661397" cy="17322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6048" y="4890864"/>
            <a:ext cx="1041400" cy="1397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églalap 3"/>
          <p:cNvSpPr/>
          <p:nvPr/>
        </p:nvSpPr>
        <p:spPr>
          <a:xfrm>
            <a:off x="506949" y="1891134"/>
            <a:ext cx="226485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32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Windows </a:t>
            </a:r>
          </a:p>
          <a:p>
            <a:r>
              <a:rPr lang="hu-HU" sz="32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    kliens</a:t>
            </a:r>
          </a:p>
        </p:txBody>
      </p:sp>
      <p:sp>
        <p:nvSpPr>
          <p:cNvPr id="5" name="Téglalap 4"/>
          <p:cNvSpPr/>
          <p:nvPr/>
        </p:nvSpPr>
        <p:spPr>
          <a:xfrm>
            <a:off x="5580112" y="2320280"/>
            <a:ext cx="864096" cy="864096"/>
          </a:xfrm>
          <a:prstGeom prst="rect">
            <a:avLst/>
          </a:prstGeom>
          <a:noFill/>
          <a:ln>
            <a:solidFill>
              <a:srgbClr val="9CB7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48247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636" y="1268760"/>
            <a:ext cx="6552728" cy="5151029"/>
          </a:xfrm>
          <a:prstGeom prst="rect">
            <a:avLst/>
          </a:prstGeom>
        </p:spPr>
      </p:pic>
      <p:sp>
        <p:nvSpPr>
          <p:cNvPr id="4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hu-HU" dirty="0">
                <a:solidFill>
                  <a:srgbClr val="9BBB0B"/>
                </a:solidFill>
                <a:latin typeface="Gotham Rounded Light" pitchFamily="50" charset="-18"/>
                <a:ea typeface="Open Sans" panose="020B0606030504020204" pitchFamily="34" charset="0"/>
                <a:cs typeface="Open Sans" panose="020B0606030504020204" pitchFamily="34" charset="0"/>
              </a:rPr>
              <a:t>Virtuális</a:t>
            </a:r>
            <a:r>
              <a:rPr lang="hu-HU" dirty="0">
                <a:solidFill>
                  <a:srgbClr val="9BBB0B"/>
                </a:solidFill>
                <a:latin typeface="Gotham Rounded Light" pitchFamily="50" charset="-18"/>
              </a:rPr>
              <a:t> </a:t>
            </a:r>
            <a:r>
              <a:rPr lang="hu-HU" dirty="0">
                <a:solidFill>
                  <a:srgbClr val="9BBB0B"/>
                </a:solidFill>
                <a:latin typeface="Gotham Rounded Light" pitchFamily="50" charset="-18"/>
                <a:ea typeface="Open Sans" panose="020B0606030504020204" pitchFamily="34" charset="0"/>
                <a:cs typeface="Open Sans" panose="020B0606030504020204" pitchFamily="34" charset="0"/>
              </a:rPr>
              <a:t>nyomtató</a:t>
            </a:r>
          </a:p>
        </p:txBody>
      </p:sp>
    </p:spTree>
    <p:extLst>
      <p:ext uri="{BB962C8B-B14F-4D97-AF65-F5344CB8AC3E}">
        <p14:creationId xmlns:p14="http://schemas.microsoft.com/office/powerpoint/2010/main" val="5786458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um" ma:contentTypeID="0x0101005F4E0431A768C04AA87CA9AA94D3345C" ma:contentTypeVersion="17" ma:contentTypeDescription="Új dokumentum létrehozása." ma:contentTypeScope="" ma:versionID="37ed19993ad55d1b1225dc5910a0d56f">
  <xsd:schema xmlns:xsd="http://www.w3.org/2001/XMLSchema" xmlns:xs="http://www.w3.org/2001/XMLSchema" xmlns:p="http://schemas.microsoft.com/office/2006/metadata/properties" xmlns:ns2="46626853-6b9f-459c-987f-4810ac3f70d9" xmlns:ns3="dd3f6e3a-011a-4c2c-8c86-2b805d83508f" targetNamespace="http://schemas.microsoft.com/office/2006/metadata/properties" ma:root="true" ma:fieldsID="6547ca3b87c8c9cb3ef193622a872885" ns2:_="" ns3:_="">
    <xsd:import namespace="46626853-6b9f-459c-987f-4810ac3f70d9"/>
    <xsd:import namespace="dd3f6e3a-011a-4c2c-8c86-2b805d83508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Locatio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6626853-6b9f-459c-987f-4810ac3f70d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1" nillable="true" ma:displayName="Location" ma:internalName="MediaServiceLocation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Képcímkék" ma:readOnly="false" ma:fieldId="{5cf76f15-5ced-4ddc-b409-7134ff3c332f}" ma:taxonomyMulti="true" ma:sspId="9a929d72-03c4-4c4f-8e1f-2ffa569dd5d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d3f6e3a-011a-4c2c-8c86-2b805d83508f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Résztvevők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Megosztva részletekkel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ebe5b2e3-0d7c-46a9-97dc-3a0507390ddd}" ma:internalName="TaxCatchAll" ma:showField="CatchAllData" ma:web="dd3f6e3a-011a-4c2c-8c86-2b805d83508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artalomtípus"/>
        <xsd:element ref="dc:title" minOccurs="0" maxOccurs="1" ma:index="4" ma:displayName="Cím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6626853-6b9f-459c-987f-4810ac3f70d9">
      <Terms xmlns="http://schemas.microsoft.com/office/infopath/2007/PartnerControls"/>
    </lcf76f155ced4ddcb4097134ff3c332f>
    <TaxCatchAll xmlns="dd3f6e3a-011a-4c2c-8c86-2b805d83508f" xsi:nil="true"/>
  </documentManagement>
</p:properties>
</file>

<file path=customXml/itemProps1.xml><?xml version="1.0" encoding="utf-8"?>
<ds:datastoreItem xmlns:ds="http://schemas.openxmlformats.org/officeDocument/2006/customXml" ds:itemID="{740FC034-1C6D-4AA2-85C5-2E5F8B0607B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6626853-6b9f-459c-987f-4810ac3f70d9"/>
    <ds:schemaRef ds:uri="dd3f6e3a-011a-4c2c-8c86-2b805d83508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D46CD32-F73C-4E09-8E20-7088D3D3020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2F40136-F4AB-4727-B65C-B06F417C3262}">
  <ds:schemaRefs>
    <ds:schemaRef ds:uri="dd3f6e3a-011a-4c2c-8c86-2b805d83508f"/>
    <ds:schemaRef ds:uri="http://purl.org/dc/dcmitype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openxmlformats.org/package/2006/metadata/core-properties"/>
    <ds:schemaRef ds:uri="http://schemas.microsoft.com/office/infopath/2007/PartnerControls"/>
    <ds:schemaRef ds:uri="46626853-6b9f-459c-987f-4810ac3f70d9"/>
    <ds:schemaRef ds:uri="http://www.w3.org/XML/1998/namespace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3451</TotalTime>
  <Words>317</Words>
  <Application>Microsoft Office PowerPoint</Application>
  <PresentationFormat>Diavetítés a képernyőre (4:3 oldalarány)</PresentationFormat>
  <Paragraphs>118</Paragraphs>
  <Slides>23</Slides>
  <Notes>2</Notes>
  <HiddenSlides>0</HiddenSlides>
  <MMClips>0</MMClips>
  <ScaleCrop>false</ScaleCrop>
  <HeadingPairs>
    <vt:vector size="4" baseType="variant">
      <vt:variant>
        <vt:lpstr>Téma</vt:lpstr>
      </vt:variant>
      <vt:variant>
        <vt:i4>2</vt:i4>
      </vt:variant>
      <vt:variant>
        <vt:lpstr>Diacímek</vt:lpstr>
      </vt:variant>
      <vt:variant>
        <vt:i4>23</vt:i4>
      </vt:variant>
    </vt:vector>
  </HeadingPairs>
  <TitlesOfParts>
    <vt:vector size="25" baseType="lpstr">
      <vt:lpstr>Office-téma</vt:lpstr>
      <vt:lpstr>1_Office-téma</vt:lpstr>
      <vt:lpstr>PowerPoint-bemutató</vt:lpstr>
      <vt:lpstr>A „termék”</vt:lpstr>
      <vt:lpstr>Hogyan működik?</vt:lpstr>
      <vt:lpstr>Gyártási folyamat</vt:lpstr>
      <vt:lpstr>Iktatás</vt:lpstr>
      <vt:lpstr>Felhasználó kezelés</vt:lpstr>
      <vt:lpstr>Dokumentum beküldés</vt:lpstr>
      <vt:lpstr>Virtuális nyomtató</vt:lpstr>
      <vt:lpstr>Virtuális nyomtató</vt:lpstr>
      <vt:lpstr>Hot-folder</vt:lpstr>
      <vt:lpstr>Web</vt:lpstr>
      <vt:lpstr>API integráció</vt:lpstr>
      <vt:lpstr>Integráció (API) számlázz.hu</vt:lpstr>
      <vt:lpstr>Egyedi levélküldés</vt:lpstr>
      <vt:lpstr>Mit lehet beküldeni?</vt:lpstr>
      <vt:lpstr>Funkciók</vt:lpstr>
      <vt:lpstr>PowerPoint-bemutató</vt:lpstr>
      <vt:lpstr>Helyes címzés</vt:lpstr>
      <vt:lpstr>Fizetési módok</vt:lpstr>
      <vt:lpstr>Áraink</vt:lpstr>
      <vt:lpstr>Megtakarítás a Hibridlevéllel</vt:lpstr>
      <vt:lpstr>Referenciáink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Leni</dc:creator>
  <cp:lastModifiedBy>Gajdács Nándor</cp:lastModifiedBy>
  <cp:revision>104</cp:revision>
  <dcterms:created xsi:type="dcterms:W3CDTF">2014-09-25T10:58:15Z</dcterms:created>
  <dcterms:modified xsi:type="dcterms:W3CDTF">2023-12-20T11:13:38Z</dcterms:modified>
  <cp:contentStatus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0x0101005F4E0431A768C04AA87CA9AA94D3345C</vt:lpwstr>
  </property>
  <property fmtid="{D5CDD505-2E9C-101B-9397-08002B2CF9AE}" pid="3" name="MediaServiceImageTags">
    <vt:lpwstr/>
  </property>
</Properties>
</file>